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10" r:id="rId5"/>
    <p:sldMasterId id="2147483852" r:id="rId6"/>
  </p:sldMasterIdLst>
  <p:notesMasterIdLst>
    <p:notesMasterId r:id="rId22"/>
  </p:notesMasterIdLst>
  <p:handoutMasterIdLst>
    <p:handoutMasterId r:id="rId23"/>
  </p:handoutMasterIdLst>
  <p:sldIdLst>
    <p:sldId id="272" r:id="rId7"/>
    <p:sldId id="291" r:id="rId8"/>
    <p:sldId id="302" r:id="rId9"/>
    <p:sldId id="288" r:id="rId10"/>
    <p:sldId id="289" r:id="rId11"/>
    <p:sldId id="290" r:id="rId12"/>
    <p:sldId id="303" r:id="rId13"/>
    <p:sldId id="294" r:id="rId14"/>
    <p:sldId id="308" r:id="rId15"/>
    <p:sldId id="299" r:id="rId16"/>
    <p:sldId id="301" r:id="rId17"/>
    <p:sldId id="305" r:id="rId18"/>
    <p:sldId id="307" r:id="rId19"/>
    <p:sldId id="304" r:id="rId20"/>
    <p:sldId id="300" r:id="rId21"/>
  </p:sldIdLst>
  <p:sldSz cx="13004800" cy="9753600"/>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mn-cs"/>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8ACA"/>
    <a:srgbClr val="C20A49"/>
    <a:srgbClr val="B70842"/>
    <a:srgbClr val="D73662"/>
    <a:srgbClr val="DA2054"/>
    <a:srgbClr val="FF26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69" autoAdjust="0"/>
    <p:restoredTop sz="94660"/>
  </p:normalViewPr>
  <p:slideViewPr>
    <p:cSldViewPr>
      <p:cViewPr varScale="1">
        <p:scale>
          <a:sx n="48" d="100"/>
          <a:sy n="48" d="100"/>
        </p:scale>
        <p:origin x="996" y="56"/>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ヒラギノ角ゴ ProN W3" charset="0"/>
                <a:cs typeface="ヒラギノ角ゴ ProN W3"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92752F94-5D63-4695-9657-D87F9AED0C46}" type="datetimeFigureOut">
              <a:rPr lang="en-US"/>
              <a:pPr>
                <a:defRPr/>
              </a:pPr>
              <a:t>9/26/2017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ヒラギノ角ゴ ProN W3" charset="0"/>
                <a:cs typeface="ヒラギノ角ゴ ProN W3"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1C3D7E4-2944-4CAE-A3C8-1FD88644C058}" type="slidenum">
              <a:rPr lang="en-US" altLang="en-US"/>
              <a:pPr/>
              <a:t>‹#›</a:t>
            </a:fld>
            <a:endParaRPr lang="en-US" altLang="en-US"/>
          </a:p>
        </p:txBody>
      </p:sp>
    </p:spTree>
    <p:extLst>
      <p:ext uri="{BB962C8B-B14F-4D97-AF65-F5344CB8AC3E}">
        <p14:creationId xmlns:p14="http://schemas.microsoft.com/office/powerpoint/2010/main" val="3672354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8A0CB7-6B20-4FBA-AD06-4C4E77B6DE2B}" type="datetimeFigureOut">
              <a:rPr lang="en-US" smtClean="0"/>
              <a:t>9/26/2017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069266-84B2-4ADA-A501-8CB33B6A7180}" type="slidenum">
              <a:rPr lang="en-US" smtClean="0"/>
              <a:t>‹#›</a:t>
            </a:fld>
            <a:endParaRPr lang="en-US"/>
          </a:p>
        </p:txBody>
      </p:sp>
    </p:spTree>
    <p:extLst>
      <p:ext uri="{BB962C8B-B14F-4D97-AF65-F5344CB8AC3E}">
        <p14:creationId xmlns:p14="http://schemas.microsoft.com/office/powerpoint/2010/main" val="3915904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069266-84B2-4ADA-A501-8CB33B6A7180}" type="slidenum">
              <a:rPr lang="en-US" smtClean="0"/>
              <a:t>5</a:t>
            </a:fld>
            <a:endParaRPr lang="en-US"/>
          </a:p>
        </p:txBody>
      </p:sp>
    </p:spTree>
    <p:extLst>
      <p:ext uri="{BB962C8B-B14F-4D97-AF65-F5344CB8AC3E}">
        <p14:creationId xmlns:p14="http://schemas.microsoft.com/office/powerpoint/2010/main" val="2823256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D/ Cover or Title Slide">
    <p:spTree>
      <p:nvGrpSpPr>
        <p:cNvPr id="1" name=""/>
        <p:cNvGrpSpPr/>
        <p:nvPr/>
      </p:nvGrpSpPr>
      <p:grpSpPr>
        <a:xfrm>
          <a:off x="0" y="0"/>
          <a:ext cx="0" cy="0"/>
          <a:chOff x="0" y="0"/>
          <a:chExt cx="0" cy="0"/>
        </a:xfrm>
      </p:grpSpPr>
      <p:cxnSp>
        <p:nvCxnSpPr>
          <p:cNvPr id="5" name="Straight Connector 1"/>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cxnSp>
        <p:nvCxnSpPr>
          <p:cNvPr id="6" name="Straight Connector 2"/>
          <p:cNvCxnSpPr>
            <a:cxnSpLocks noChangeShapeType="1"/>
          </p:cNvCxnSpPr>
          <p:nvPr userDrawn="1"/>
        </p:nvCxnSpPr>
        <p:spPr bwMode="auto">
          <a:xfrm flipV="1">
            <a:off x="0" y="2355850"/>
            <a:ext cx="13004800" cy="273685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cxnSp>
        <p:nvCxnSpPr>
          <p:cNvPr id="7" name="Straight Connector 3"/>
          <p:cNvCxnSpPr>
            <a:cxnSpLocks noChangeShapeType="1"/>
          </p:cNvCxnSpPr>
          <p:nvPr userDrawn="1"/>
        </p:nvCxnSpPr>
        <p:spPr bwMode="auto">
          <a:xfrm>
            <a:off x="0" y="6677025"/>
            <a:ext cx="13004800" cy="1152525"/>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sp>
        <p:nvSpPr>
          <p:cNvPr id="8" name="Rectangle 1"/>
          <p:cNvSpPr/>
          <p:nvPr userDrawn="1"/>
        </p:nvSpPr>
        <p:spPr>
          <a:xfrm>
            <a:off x="10390188" y="0"/>
            <a:ext cx="2632075" cy="2813050"/>
          </a:xfrm>
          <a:custGeom>
            <a:avLst/>
            <a:gdLst>
              <a:gd name="connsiteX0" fmla="*/ 0 w 2613968"/>
              <a:gd name="connsiteY0" fmla="*/ 0 h 2284512"/>
              <a:gd name="connsiteX1" fmla="*/ 2613968 w 2613968"/>
              <a:gd name="connsiteY1" fmla="*/ 0 h 2284512"/>
              <a:gd name="connsiteX2" fmla="*/ 2613968 w 2613968"/>
              <a:gd name="connsiteY2" fmla="*/ 2284512 h 2284512"/>
              <a:gd name="connsiteX3" fmla="*/ 0 w 2613968"/>
              <a:gd name="connsiteY3" fmla="*/ 2284512 h 2284512"/>
              <a:gd name="connsiteX4" fmla="*/ 0 w 2613968"/>
              <a:gd name="connsiteY4" fmla="*/ 0 h 2284512"/>
              <a:gd name="connsiteX0" fmla="*/ 0 w 2613968"/>
              <a:gd name="connsiteY0" fmla="*/ 0 h 2813640"/>
              <a:gd name="connsiteX1" fmla="*/ 2613968 w 2613968"/>
              <a:gd name="connsiteY1" fmla="*/ 0 h 2813640"/>
              <a:gd name="connsiteX2" fmla="*/ 2613968 w 2613968"/>
              <a:gd name="connsiteY2" fmla="*/ 2284512 h 2813640"/>
              <a:gd name="connsiteX3" fmla="*/ 352792 w 2613968"/>
              <a:gd name="connsiteY3" fmla="*/ 2813640 h 2813640"/>
              <a:gd name="connsiteX4" fmla="*/ 0 w 2613968"/>
              <a:gd name="connsiteY4" fmla="*/ 0 h 2813640"/>
              <a:gd name="connsiteX0" fmla="*/ 0 w 2631608"/>
              <a:gd name="connsiteY0" fmla="*/ 0 h 2813640"/>
              <a:gd name="connsiteX1" fmla="*/ 2613968 w 2631608"/>
              <a:gd name="connsiteY1" fmla="*/ 0 h 2813640"/>
              <a:gd name="connsiteX2" fmla="*/ 2631608 w 2631608"/>
              <a:gd name="connsiteY2" fmla="*/ 2319787 h 2813640"/>
              <a:gd name="connsiteX3" fmla="*/ 352792 w 2631608"/>
              <a:gd name="connsiteY3" fmla="*/ 2813640 h 2813640"/>
              <a:gd name="connsiteX4" fmla="*/ 0 w 2631608"/>
              <a:gd name="connsiteY4" fmla="*/ 0 h 2813640"/>
              <a:gd name="connsiteX0" fmla="*/ 0 w 2631608"/>
              <a:gd name="connsiteY0" fmla="*/ 0 h 2813640"/>
              <a:gd name="connsiteX1" fmla="*/ 2613968 w 2631608"/>
              <a:gd name="connsiteY1" fmla="*/ 0 h 2813640"/>
              <a:gd name="connsiteX2" fmla="*/ 2631608 w 2631608"/>
              <a:gd name="connsiteY2" fmla="*/ 2356280 h 2813640"/>
              <a:gd name="connsiteX3" fmla="*/ 352792 w 2631608"/>
              <a:gd name="connsiteY3" fmla="*/ 2813640 h 2813640"/>
              <a:gd name="connsiteX4" fmla="*/ 0 w 2631608"/>
              <a:gd name="connsiteY4" fmla="*/ 0 h 2813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1608" h="2813640">
                <a:moveTo>
                  <a:pt x="0" y="0"/>
                </a:moveTo>
                <a:lnTo>
                  <a:pt x="2613968" y="0"/>
                </a:lnTo>
                <a:lnTo>
                  <a:pt x="2631608" y="2356280"/>
                </a:lnTo>
                <a:lnTo>
                  <a:pt x="352792" y="2813640"/>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pic>
        <p:nvPicPr>
          <p:cNvPr id="9" name="Picture 22" descr="hrc-strap process.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66450" y="412750"/>
            <a:ext cx="16573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6"/>
          <p:cNvGrpSpPr>
            <a:grpSpLocks/>
          </p:cNvGrpSpPr>
          <p:nvPr userDrawn="1"/>
        </p:nvGrpSpPr>
        <p:grpSpPr bwMode="auto">
          <a:xfrm>
            <a:off x="6392863" y="484188"/>
            <a:ext cx="4357687" cy="1839912"/>
            <a:chOff x="3179367" y="428305"/>
            <a:chExt cx="4357812" cy="1840206"/>
          </a:xfrm>
        </p:grpSpPr>
        <p:sp>
          <p:nvSpPr>
            <p:cNvPr id="11" name="TextBox 10"/>
            <p:cNvSpPr txBox="1"/>
            <p:nvPr/>
          </p:nvSpPr>
          <p:spPr>
            <a:xfrm>
              <a:off x="3592129" y="428305"/>
              <a:ext cx="3556102" cy="847860"/>
            </a:xfrm>
            <a:prstGeom prst="rect">
              <a:avLst/>
            </a:prstGeom>
            <a:noFill/>
          </p:spPr>
          <p:txBody>
            <a:bodyPr>
              <a:spAutoFit/>
            </a:bodyPr>
            <a:lstStyle/>
            <a:p>
              <a:pPr>
                <a:defRPr/>
              </a:pPr>
              <a:r>
                <a:rPr lang="en-US" spc="-150" dirty="0">
                  <a:solidFill>
                    <a:schemeClr val="bg1"/>
                  </a:solidFill>
                  <a:latin typeface="DINPro-Bold"/>
                  <a:ea typeface="ヒラギノ角ゴ ProN W3" charset="0"/>
                  <a:cs typeface="DINPro-Bold"/>
                </a:rPr>
                <a:t>Hertford</a:t>
              </a:r>
            </a:p>
          </p:txBody>
        </p:sp>
        <p:sp>
          <p:nvSpPr>
            <p:cNvPr id="12" name="TextBox 11"/>
            <p:cNvSpPr txBox="1"/>
            <p:nvPr/>
          </p:nvSpPr>
          <p:spPr>
            <a:xfrm>
              <a:off x="3179367" y="907807"/>
              <a:ext cx="3554514" cy="847860"/>
            </a:xfrm>
            <a:prstGeom prst="rect">
              <a:avLst/>
            </a:prstGeom>
            <a:noFill/>
          </p:spPr>
          <p:txBody>
            <a:bodyPr>
              <a:spAutoFit/>
            </a:bodyPr>
            <a:lstStyle/>
            <a:p>
              <a:pPr>
                <a:defRPr/>
              </a:pPr>
              <a:r>
                <a:rPr lang="en-US" spc="-150" dirty="0">
                  <a:solidFill>
                    <a:schemeClr val="bg1"/>
                  </a:solidFill>
                  <a:latin typeface="DINPro-Bold"/>
                  <a:ea typeface="ヒラギノ角ゴ ProN W3" charset="0"/>
                  <a:cs typeface="DINPro-Bold"/>
                </a:rPr>
                <a:t>Regional</a:t>
              </a:r>
            </a:p>
          </p:txBody>
        </p:sp>
        <p:sp>
          <p:nvSpPr>
            <p:cNvPr id="13" name="TextBox 12"/>
            <p:cNvSpPr txBox="1"/>
            <p:nvPr/>
          </p:nvSpPr>
          <p:spPr>
            <a:xfrm>
              <a:off x="3982665" y="1420651"/>
              <a:ext cx="3554514" cy="847860"/>
            </a:xfrm>
            <a:prstGeom prst="rect">
              <a:avLst/>
            </a:prstGeom>
            <a:noFill/>
          </p:spPr>
          <p:txBody>
            <a:bodyPr>
              <a:spAutoFit/>
            </a:bodyPr>
            <a:lstStyle/>
            <a:p>
              <a:pPr>
                <a:defRPr/>
              </a:pPr>
              <a:r>
                <a:rPr lang="en-US" spc="-150" dirty="0">
                  <a:solidFill>
                    <a:schemeClr val="bg1"/>
                  </a:solidFill>
                  <a:latin typeface="DINPro-Bold"/>
                  <a:ea typeface="ヒラギノ角ゴ ProN W3" charset="0"/>
                  <a:cs typeface="DINPro-Bold"/>
                </a:rPr>
                <a:t>College</a:t>
              </a:r>
            </a:p>
          </p:txBody>
        </p:sp>
      </p:grpSp>
      <p:sp>
        <p:nvSpPr>
          <p:cNvPr id="16" name="Title 1"/>
          <p:cNvSpPr>
            <a:spLocks noGrp="1"/>
          </p:cNvSpPr>
          <p:nvPr>
            <p:ph type="title"/>
          </p:nvPr>
        </p:nvSpPr>
        <p:spPr>
          <a:xfrm>
            <a:off x="1333175" y="5236840"/>
            <a:ext cx="11671625" cy="1152128"/>
          </a:xfrm>
          <a:prstGeom prst="rect">
            <a:avLst/>
          </a:prstGeom>
        </p:spPr>
        <p:txBody>
          <a:bodyPr>
            <a:normAutofit/>
          </a:bodyPr>
          <a:lstStyle>
            <a:lvl1pPr algn="l">
              <a:defRPr sz="6000" baseline="0">
                <a:solidFill>
                  <a:schemeClr val="bg1"/>
                </a:solidFill>
                <a:latin typeface="DINPro-Bold"/>
              </a:defRPr>
            </a:lvl1pPr>
          </a:lstStyle>
          <a:p>
            <a:r>
              <a:rPr lang="en-GB" dirty="0"/>
              <a:t>Click to edit Master title style</a:t>
            </a:r>
            <a:endParaRPr lang="en-US" dirty="0"/>
          </a:p>
        </p:txBody>
      </p:sp>
      <p:sp>
        <p:nvSpPr>
          <p:cNvPr id="25" name="Picture Placeholder 2"/>
          <p:cNvSpPr>
            <a:spLocks noGrp="1"/>
          </p:cNvSpPr>
          <p:nvPr>
            <p:ph type="pic" idx="1"/>
          </p:nvPr>
        </p:nvSpPr>
        <p:spPr>
          <a:xfrm>
            <a:off x="260828" y="-51"/>
            <a:ext cx="6648194" cy="4943697"/>
          </a:xfrm>
          <a:custGeom>
            <a:avLst/>
            <a:gdLst>
              <a:gd name="connsiteX0" fmla="*/ 0 w 13004800"/>
              <a:gd name="connsiteY0" fmla="*/ 0 h 5163602"/>
              <a:gd name="connsiteX1" fmla="*/ 13004800 w 13004800"/>
              <a:gd name="connsiteY1" fmla="*/ 0 h 5163602"/>
              <a:gd name="connsiteX2" fmla="*/ 13004800 w 13004800"/>
              <a:gd name="connsiteY2" fmla="*/ 5163602 h 5163602"/>
              <a:gd name="connsiteX3" fmla="*/ 0 w 13004800"/>
              <a:gd name="connsiteY3" fmla="*/ 5163602 h 5163602"/>
              <a:gd name="connsiteX4" fmla="*/ 0 w 13004800"/>
              <a:gd name="connsiteY4" fmla="*/ 0 h 5163602"/>
              <a:gd name="connsiteX0" fmla="*/ 0 w 13004800"/>
              <a:gd name="connsiteY0" fmla="*/ 0 h 5163602"/>
              <a:gd name="connsiteX1" fmla="*/ 13004800 w 13004800"/>
              <a:gd name="connsiteY1" fmla="*/ 0 h 5163602"/>
              <a:gd name="connsiteX2" fmla="*/ 12986125 w 13004800"/>
              <a:gd name="connsiteY2" fmla="*/ 2343509 h 5163602"/>
              <a:gd name="connsiteX3" fmla="*/ 0 w 13004800"/>
              <a:gd name="connsiteY3" fmla="*/ 5163602 h 5163602"/>
              <a:gd name="connsiteX4" fmla="*/ 0 w 13004800"/>
              <a:gd name="connsiteY4" fmla="*/ 0 h 5163602"/>
              <a:gd name="connsiteX0" fmla="*/ 0 w 13004800"/>
              <a:gd name="connsiteY0" fmla="*/ 0 h 4920812"/>
              <a:gd name="connsiteX1" fmla="*/ 13004800 w 13004800"/>
              <a:gd name="connsiteY1" fmla="*/ 0 h 4920812"/>
              <a:gd name="connsiteX2" fmla="*/ 12986125 w 13004800"/>
              <a:gd name="connsiteY2" fmla="*/ 2343509 h 4920812"/>
              <a:gd name="connsiteX3" fmla="*/ 541575 w 13004800"/>
              <a:gd name="connsiteY3" fmla="*/ 4920812 h 4920812"/>
              <a:gd name="connsiteX4" fmla="*/ 0 w 13004800"/>
              <a:gd name="connsiteY4" fmla="*/ 0 h 4920812"/>
              <a:gd name="connsiteX0" fmla="*/ 0 w 12762025"/>
              <a:gd name="connsiteY0" fmla="*/ 0 h 4939488"/>
              <a:gd name="connsiteX1" fmla="*/ 12762025 w 12762025"/>
              <a:gd name="connsiteY1" fmla="*/ 18676 h 4939488"/>
              <a:gd name="connsiteX2" fmla="*/ 12743350 w 12762025"/>
              <a:gd name="connsiteY2" fmla="*/ 2362185 h 4939488"/>
              <a:gd name="connsiteX3" fmla="*/ 298800 w 12762025"/>
              <a:gd name="connsiteY3" fmla="*/ 4939488 h 4939488"/>
              <a:gd name="connsiteX4" fmla="*/ 0 w 12762025"/>
              <a:gd name="connsiteY4" fmla="*/ 0 h 4939488"/>
              <a:gd name="connsiteX0" fmla="*/ 0 w 12783990"/>
              <a:gd name="connsiteY0" fmla="*/ 0 h 4939488"/>
              <a:gd name="connsiteX1" fmla="*/ 12762025 w 12783990"/>
              <a:gd name="connsiteY1" fmla="*/ 18676 h 4939488"/>
              <a:gd name="connsiteX2" fmla="*/ 12783990 w 12783990"/>
              <a:gd name="connsiteY2" fmla="*/ 2352025 h 4939488"/>
              <a:gd name="connsiteX3" fmla="*/ 298800 w 12783990"/>
              <a:gd name="connsiteY3" fmla="*/ 4939488 h 4939488"/>
              <a:gd name="connsiteX4" fmla="*/ 0 w 12783990"/>
              <a:gd name="connsiteY4" fmla="*/ 0 h 4939488"/>
              <a:gd name="connsiteX0" fmla="*/ 0 w 13066224"/>
              <a:gd name="connsiteY0" fmla="*/ 0 h 4939488"/>
              <a:gd name="connsiteX1" fmla="*/ 13044259 w 13066224"/>
              <a:gd name="connsiteY1" fmla="*/ 18676 h 4939488"/>
              <a:gd name="connsiteX2" fmla="*/ 13066224 w 13066224"/>
              <a:gd name="connsiteY2" fmla="*/ 2352025 h 4939488"/>
              <a:gd name="connsiteX3" fmla="*/ 581034 w 13066224"/>
              <a:gd name="connsiteY3" fmla="*/ 4939488 h 4939488"/>
              <a:gd name="connsiteX4" fmla="*/ 0 w 13066224"/>
              <a:gd name="connsiteY4" fmla="*/ 0 h 4939488"/>
              <a:gd name="connsiteX0" fmla="*/ 0 w 13066224"/>
              <a:gd name="connsiteY0" fmla="*/ 0 h 5027676"/>
              <a:gd name="connsiteX1" fmla="*/ 13044259 w 13066224"/>
              <a:gd name="connsiteY1" fmla="*/ 18676 h 5027676"/>
              <a:gd name="connsiteX2" fmla="*/ 13066224 w 13066224"/>
              <a:gd name="connsiteY2" fmla="*/ 2352025 h 5027676"/>
              <a:gd name="connsiteX3" fmla="*/ 34206 w 13066224"/>
              <a:gd name="connsiteY3" fmla="*/ 5027676 h 5027676"/>
              <a:gd name="connsiteX4" fmla="*/ 0 w 13066224"/>
              <a:gd name="connsiteY4" fmla="*/ 0 h 5027676"/>
              <a:gd name="connsiteX0" fmla="*/ 0 w 13066224"/>
              <a:gd name="connsiteY0" fmla="*/ 0 h 5027676"/>
              <a:gd name="connsiteX1" fmla="*/ 6111894 w 13066224"/>
              <a:gd name="connsiteY1" fmla="*/ 18676 h 5027676"/>
              <a:gd name="connsiteX2" fmla="*/ 13066224 w 13066224"/>
              <a:gd name="connsiteY2" fmla="*/ 2352025 h 5027676"/>
              <a:gd name="connsiteX3" fmla="*/ 34206 w 13066224"/>
              <a:gd name="connsiteY3" fmla="*/ 5027676 h 5027676"/>
              <a:gd name="connsiteX4" fmla="*/ 0 w 13066224"/>
              <a:gd name="connsiteY4" fmla="*/ 0 h 5027676"/>
              <a:gd name="connsiteX0" fmla="*/ 0 w 7739063"/>
              <a:gd name="connsiteY0" fmla="*/ 0 h 5027676"/>
              <a:gd name="connsiteX1" fmla="*/ 6111894 w 7739063"/>
              <a:gd name="connsiteY1" fmla="*/ 18676 h 5027676"/>
              <a:gd name="connsiteX2" fmla="*/ 7739063 w 7739063"/>
              <a:gd name="connsiteY2" fmla="*/ 3445557 h 5027676"/>
              <a:gd name="connsiteX3" fmla="*/ 34206 w 7739063"/>
              <a:gd name="connsiteY3" fmla="*/ 5027676 h 5027676"/>
              <a:gd name="connsiteX4" fmla="*/ 0 w 7739063"/>
              <a:gd name="connsiteY4" fmla="*/ 0 h 5027676"/>
              <a:gd name="connsiteX0" fmla="*/ 0 w 7756702"/>
              <a:gd name="connsiteY0" fmla="*/ 0 h 5027676"/>
              <a:gd name="connsiteX1" fmla="*/ 6111894 w 7756702"/>
              <a:gd name="connsiteY1" fmla="*/ 18676 h 5027676"/>
              <a:gd name="connsiteX2" fmla="*/ 7756702 w 7756702"/>
              <a:gd name="connsiteY2" fmla="*/ 3463194 h 5027676"/>
              <a:gd name="connsiteX3" fmla="*/ 34206 w 7756702"/>
              <a:gd name="connsiteY3" fmla="*/ 5027676 h 5027676"/>
              <a:gd name="connsiteX4" fmla="*/ 0 w 7756702"/>
              <a:gd name="connsiteY4" fmla="*/ 0 h 5027676"/>
              <a:gd name="connsiteX0" fmla="*/ 0 w 7756702"/>
              <a:gd name="connsiteY0" fmla="*/ 0 h 5027676"/>
              <a:gd name="connsiteX1" fmla="*/ 6058975 w 7756702"/>
              <a:gd name="connsiteY1" fmla="*/ 1038 h 5027676"/>
              <a:gd name="connsiteX2" fmla="*/ 7756702 w 7756702"/>
              <a:gd name="connsiteY2" fmla="*/ 3463194 h 5027676"/>
              <a:gd name="connsiteX3" fmla="*/ 34206 w 7756702"/>
              <a:gd name="connsiteY3" fmla="*/ 5027676 h 5027676"/>
              <a:gd name="connsiteX4" fmla="*/ 0 w 7756702"/>
              <a:gd name="connsiteY4" fmla="*/ 0 h 5027676"/>
              <a:gd name="connsiteX0" fmla="*/ 0 w 7756702"/>
              <a:gd name="connsiteY0" fmla="*/ 0 h 5094525"/>
              <a:gd name="connsiteX1" fmla="*/ 6058975 w 7756702"/>
              <a:gd name="connsiteY1" fmla="*/ 1038 h 5094525"/>
              <a:gd name="connsiteX2" fmla="*/ 7756702 w 7756702"/>
              <a:gd name="connsiteY2" fmla="*/ 3463194 h 5094525"/>
              <a:gd name="connsiteX3" fmla="*/ 17496 w 7756702"/>
              <a:gd name="connsiteY3" fmla="*/ 5094525 h 5094525"/>
              <a:gd name="connsiteX4" fmla="*/ 0 w 7756702"/>
              <a:gd name="connsiteY4" fmla="*/ 0 h 5094525"/>
              <a:gd name="connsiteX0" fmla="*/ 0 w 7698216"/>
              <a:gd name="connsiteY0" fmla="*/ 0 h 5094525"/>
              <a:gd name="connsiteX1" fmla="*/ 6058975 w 7698216"/>
              <a:gd name="connsiteY1" fmla="*/ 1038 h 5094525"/>
              <a:gd name="connsiteX2" fmla="*/ 7698216 w 7698216"/>
              <a:gd name="connsiteY2" fmla="*/ 3413063 h 5094525"/>
              <a:gd name="connsiteX3" fmla="*/ 17496 w 7698216"/>
              <a:gd name="connsiteY3" fmla="*/ 5094525 h 5094525"/>
              <a:gd name="connsiteX4" fmla="*/ 0 w 7698216"/>
              <a:gd name="connsiteY4" fmla="*/ 0 h 5094525"/>
              <a:gd name="connsiteX0" fmla="*/ 0 w 7698216"/>
              <a:gd name="connsiteY0" fmla="*/ 0 h 5027684"/>
              <a:gd name="connsiteX1" fmla="*/ 6058975 w 7698216"/>
              <a:gd name="connsiteY1" fmla="*/ 1038 h 5027684"/>
              <a:gd name="connsiteX2" fmla="*/ 7698216 w 7698216"/>
              <a:gd name="connsiteY2" fmla="*/ 3413063 h 5027684"/>
              <a:gd name="connsiteX3" fmla="*/ 17496 w 7698216"/>
              <a:gd name="connsiteY3" fmla="*/ 5027684 h 5027684"/>
              <a:gd name="connsiteX4" fmla="*/ 0 w 7698216"/>
              <a:gd name="connsiteY4" fmla="*/ 0 h 5027684"/>
              <a:gd name="connsiteX0" fmla="*/ 0 w 7698216"/>
              <a:gd name="connsiteY0" fmla="*/ 0 h 4948306"/>
              <a:gd name="connsiteX1" fmla="*/ 6058975 w 7698216"/>
              <a:gd name="connsiteY1" fmla="*/ 1038 h 4948306"/>
              <a:gd name="connsiteX2" fmla="*/ 7698216 w 7698216"/>
              <a:gd name="connsiteY2" fmla="*/ 3413063 h 4948306"/>
              <a:gd name="connsiteX3" fmla="*/ 641160 w 7698216"/>
              <a:gd name="connsiteY3" fmla="*/ 4948306 h 4948306"/>
              <a:gd name="connsiteX4" fmla="*/ 0 w 7698216"/>
              <a:gd name="connsiteY4" fmla="*/ 0 h 4948306"/>
              <a:gd name="connsiteX0" fmla="*/ 0 w 6938480"/>
              <a:gd name="connsiteY0" fmla="*/ 0 h 4948306"/>
              <a:gd name="connsiteX1" fmla="*/ 6058975 w 6938480"/>
              <a:gd name="connsiteY1" fmla="*/ 1038 h 4948306"/>
              <a:gd name="connsiteX2" fmla="*/ 6938480 w 6938480"/>
              <a:gd name="connsiteY2" fmla="*/ 3617179 h 4948306"/>
              <a:gd name="connsiteX3" fmla="*/ 641160 w 6938480"/>
              <a:gd name="connsiteY3" fmla="*/ 4948306 h 4948306"/>
              <a:gd name="connsiteX4" fmla="*/ 0 w 6938480"/>
              <a:gd name="connsiteY4" fmla="*/ 0 h 4948306"/>
              <a:gd name="connsiteX0" fmla="*/ 0 w 6938480"/>
              <a:gd name="connsiteY0" fmla="*/ 0 h 4948306"/>
              <a:gd name="connsiteX1" fmla="*/ 6195049 w 6938480"/>
              <a:gd name="connsiteY1" fmla="*/ 1038 h 4948306"/>
              <a:gd name="connsiteX2" fmla="*/ 6938480 w 6938480"/>
              <a:gd name="connsiteY2" fmla="*/ 3617179 h 4948306"/>
              <a:gd name="connsiteX3" fmla="*/ 641160 w 6938480"/>
              <a:gd name="connsiteY3" fmla="*/ 4948306 h 4948306"/>
              <a:gd name="connsiteX4" fmla="*/ 0 w 6938480"/>
              <a:gd name="connsiteY4" fmla="*/ 0 h 4948306"/>
              <a:gd name="connsiteX0" fmla="*/ 0 w 6633933"/>
              <a:gd name="connsiteY0" fmla="*/ 24881 h 4947268"/>
              <a:gd name="connsiteX1" fmla="*/ 5890502 w 6633933"/>
              <a:gd name="connsiteY1" fmla="*/ 0 h 4947268"/>
              <a:gd name="connsiteX2" fmla="*/ 6633933 w 6633933"/>
              <a:gd name="connsiteY2" fmla="*/ 3616141 h 4947268"/>
              <a:gd name="connsiteX3" fmla="*/ 336613 w 6633933"/>
              <a:gd name="connsiteY3" fmla="*/ 4947268 h 4947268"/>
              <a:gd name="connsiteX4" fmla="*/ 0 w 6633933"/>
              <a:gd name="connsiteY4" fmla="*/ 24881 h 4947268"/>
              <a:gd name="connsiteX0" fmla="*/ 0 w 6643933"/>
              <a:gd name="connsiteY0" fmla="*/ 24881 h 4947268"/>
              <a:gd name="connsiteX1" fmla="*/ 5890502 w 6643933"/>
              <a:gd name="connsiteY1" fmla="*/ 0 h 4947268"/>
              <a:gd name="connsiteX2" fmla="*/ 6643933 w 6643933"/>
              <a:gd name="connsiteY2" fmla="*/ 3631140 h 4947268"/>
              <a:gd name="connsiteX3" fmla="*/ 336613 w 6643933"/>
              <a:gd name="connsiteY3" fmla="*/ 4947268 h 4947268"/>
              <a:gd name="connsiteX4" fmla="*/ 0 w 6643933"/>
              <a:gd name="connsiteY4" fmla="*/ 24881 h 4947268"/>
              <a:gd name="connsiteX0" fmla="*/ 0 w 6643933"/>
              <a:gd name="connsiteY0" fmla="*/ 24881 h 4947268"/>
              <a:gd name="connsiteX1" fmla="*/ 5890502 w 6643933"/>
              <a:gd name="connsiteY1" fmla="*/ 0 h 4947268"/>
              <a:gd name="connsiteX2" fmla="*/ 6643933 w 6643933"/>
              <a:gd name="connsiteY2" fmla="*/ 3631140 h 4947268"/>
              <a:gd name="connsiteX3" fmla="*/ 336613 w 6643933"/>
              <a:gd name="connsiteY3" fmla="*/ 4947268 h 4947268"/>
              <a:gd name="connsiteX4" fmla="*/ 0 w 6643933"/>
              <a:gd name="connsiteY4" fmla="*/ 24881 h 4947268"/>
              <a:gd name="connsiteX0" fmla="*/ 0 w 6643933"/>
              <a:gd name="connsiteY0" fmla="*/ 24881 h 4947268"/>
              <a:gd name="connsiteX1" fmla="*/ 5890502 w 6643933"/>
              <a:gd name="connsiteY1" fmla="*/ 0 h 4947268"/>
              <a:gd name="connsiteX2" fmla="*/ 6643933 w 6643933"/>
              <a:gd name="connsiteY2" fmla="*/ 3627337 h 4947268"/>
              <a:gd name="connsiteX3" fmla="*/ 336613 w 6643933"/>
              <a:gd name="connsiteY3" fmla="*/ 4947268 h 4947268"/>
              <a:gd name="connsiteX4" fmla="*/ 0 w 6643933"/>
              <a:gd name="connsiteY4" fmla="*/ 24881 h 4947268"/>
              <a:gd name="connsiteX0" fmla="*/ 0 w 6643933"/>
              <a:gd name="connsiteY0" fmla="*/ 7834 h 4930221"/>
              <a:gd name="connsiteX1" fmla="*/ 5890502 w 6643933"/>
              <a:gd name="connsiteY1" fmla="*/ 0 h 4930221"/>
              <a:gd name="connsiteX2" fmla="*/ 6643933 w 6643933"/>
              <a:gd name="connsiteY2" fmla="*/ 3610290 h 4930221"/>
              <a:gd name="connsiteX3" fmla="*/ 336613 w 6643933"/>
              <a:gd name="connsiteY3" fmla="*/ 4930221 h 4930221"/>
              <a:gd name="connsiteX4" fmla="*/ 0 w 6643933"/>
              <a:gd name="connsiteY4" fmla="*/ 7834 h 4930221"/>
              <a:gd name="connsiteX0" fmla="*/ 0 w 6648194"/>
              <a:gd name="connsiteY0" fmla="*/ 12096 h 4930221"/>
              <a:gd name="connsiteX1" fmla="*/ 5894763 w 6648194"/>
              <a:gd name="connsiteY1" fmla="*/ 0 h 4930221"/>
              <a:gd name="connsiteX2" fmla="*/ 6648194 w 6648194"/>
              <a:gd name="connsiteY2" fmla="*/ 3610290 h 4930221"/>
              <a:gd name="connsiteX3" fmla="*/ 340874 w 6648194"/>
              <a:gd name="connsiteY3" fmla="*/ 4930221 h 4930221"/>
              <a:gd name="connsiteX4" fmla="*/ 0 w 6648194"/>
              <a:gd name="connsiteY4" fmla="*/ 12096 h 4930221"/>
              <a:gd name="connsiteX0" fmla="*/ 0 w 6648194"/>
              <a:gd name="connsiteY0" fmla="*/ 0 h 4930911"/>
              <a:gd name="connsiteX1" fmla="*/ 5894763 w 6648194"/>
              <a:gd name="connsiteY1" fmla="*/ 690 h 4930911"/>
              <a:gd name="connsiteX2" fmla="*/ 6648194 w 6648194"/>
              <a:gd name="connsiteY2" fmla="*/ 3610980 h 4930911"/>
              <a:gd name="connsiteX3" fmla="*/ 340874 w 6648194"/>
              <a:gd name="connsiteY3" fmla="*/ 4930911 h 4930911"/>
              <a:gd name="connsiteX4" fmla="*/ 0 w 6648194"/>
              <a:gd name="connsiteY4" fmla="*/ 0 h 4930911"/>
              <a:gd name="connsiteX0" fmla="*/ 0 w 6648194"/>
              <a:gd name="connsiteY0" fmla="*/ 0 h 4947959"/>
              <a:gd name="connsiteX1" fmla="*/ 5894763 w 6648194"/>
              <a:gd name="connsiteY1" fmla="*/ 690 h 4947959"/>
              <a:gd name="connsiteX2" fmla="*/ 6648194 w 6648194"/>
              <a:gd name="connsiteY2" fmla="*/ 3610980 h 4947959"/>
              <a:gd name="connsiteX3" fmla="*/ 332350 w 6648194"/>
              <a:gd name="connsiteY3" fmla="*/ 4947959 h 4947959"/>
              <a:gd name="connsiteX4" fmla="*/ 0 w 6648194"/>
              <a:gd name="connsiteY4" fmla="*/ 0 h 4947959"/>
              <a:gd name="connsiteX0" fmla="*/ 0 w 6648194"/>
              <a:gd name="connsiteY0" fmla="*/ 0 h 4943697"/>
              <a:gd name="connsiteX1" fmla="*/ 5894763 w 6648194"/>
              <a:gd name="connsiteY1" fmla="*/ 690 h 4943697"/>
              <a:gd name="connsiteX2" fmla="*/ 6648194 w 6648194"/>
              <a:gd name="connsiteY2" fmla="*/ 3610980 h 4943697"/>
              <a:gd name="connsiteX3" fmla="*/ 332350 w 6648194"/>
              <a:gd name="connsiteY3" fmla="*/ 4943697 h 4943697"/>
              <a:gd name="connsiteX4" fmla="*/ 0 w 6648194"/>
              <a:gd name="connsiteY4" fmla="*/ 0 h 4943697"/>
              <a:gd name="connsiteX0" fmla="*/ 0 w 6648194"/>
              <a:gd name="connsiteY0" fmla="*/ 0 h 4943697"/>
              <a:gd name="connsiteX1" fmla="*/ 5894763 w 6648194"/>
              <a:gd name="connsiteY1" fmla="*/ 690 h 4943697"/>
              <a:gd name="connsiteX2" fmla="*/ 6648194 w 6648194"/>
              <a:gd name="connsiteY2" fmla="*/ 3610980 h 4943697"/>
              <a:gd name="connsiteX3" fmla="*/ 332350 w 6648194"/>
              <a:gd name="connsiteY3" fmla="*/ 4943697 h 4943697"/>
              <a:gd name="connsiteX4" fmla="*/ 0 w 6648194"/>
              <a:gd name="connsiteY4" fmla="*/ 0 h 4943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8194" h="4943697">
                <a:moveTo>
                  <a:pt x="0" y="0"/>
                </a:moveTo>
                <a:lnTo>
                  <a:pt x="5894763" y="690"/>
                </a:lnTo>
                <a:lnTo>
                  <a:pt x="6648194" y="3610980"/>
                </a:lnTo>
                <a:lnTo>
                  <a:pt x="332350" y="4943697"/>
                </a:lnTo>
                <a:cubicBezTo>
                  <a:pt x="217305" y="3304321"/>
                  <a:pt x="110783" y="1647899"/>
                  <a:pt x="0" y="0"/>
                </a:cubicBez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4" name="Picture Placeholder 2"/>
          <p:cNvSpPr>
            <a:spLocks noGrp="1"/>
          </p:cNvSpPr>
          <p:nvPr>
            <p:ph type="pic" idx="10"/>
          </p:nvPr>
        </p:nvSpPr>
        <p:spPr>
          <a:xfrm>
            <a:off x="-18184" y="6701798"/>
            <a:ext cx="13015528" cy="3093242"/>
          </a:xfrm>
          <a:custGeom>
            <a:avLst/>
            <a:gdLst>
              <a:gd name="connsiteX0" fmla="*/ 0 w 13004800"/>
              <a:gd name="connsiteY0" fmla="*/ 0 h 5163602"/>
              <a:gd name="connsiteX1" fmla="*/ 13004800 w 13004800"/>
              <a:gd name="connsiteY1" fmla="*/ 0 h 5163602"/>
              <a:gd name="connsiteX2" fmla="*/ 13004800 w 13004800"/>
              <a:gd name="connsiteY2" fmla="*/ 5163602 h 5163602"/>
              <a:gd name="connsiteX3" fmla="*/ 0 w 13004800"/>
              <a:gd name="connsiteY3" fmla="*/ 5163602 h 5163602"/>
              <a:gd name="connsiteX4" fmla="*/ 0 w 13004800"/>
              <a:gd name="connsiteY4" fmla="*/ 0 h 5163602"/>
              <a:gd name="connsiteX0" fmla="*/ 0 w 13004800"/>
              <a:gd name="connsiteY0" fmla="*/ 0 h 5163602"/>
              <a:gd name="connsiteX1" fmla="*/ 13004800 w 13004800"/>
              <a:gd name="connsiteY1" fmla="*/ 0 h 5163602"/>
              <a:gd name="connsiteX2" fmla="*/ 12986125 w 13004800"/>
              <a:gd name="connsiteY2" fmla="*/ 2343509 h 5163602"/>
              <a:gd name="connsiteX3" fmla="*/ 0 w 13004800"/>
              <a:gd name="connsiteY3" fmla="*/ 5163602 h 5163602"/>
              <a:gd name="connsiteX4" fmla="*/ 0 w 13004800"/>
              <a:gd name="connsiteY4" fmla="*/ 0 h 5163602"/>
              <a:gd name="connsiteX0" fmla="*/ 0 w 13004800"/>
              <a:gd name="connsiteY0" fmla="*/ 0 h 4920812"/>
              <a:gd name="connsiteX1" fmla="*/ 13004800 w 13004800"/>
              <a:gd name="connsiteY1" fmla="*/ 0 h 4920812"/>
              <a:gd name="connsiteX2" fmla="*/ 12986125 w 13004800"/>
              <a:gd name="connsiteY2" fmla="*/ 2343509 h 4920812"/>
              <a:gd name="connsiteX3" fmla="*/ 541575 w 13004800"/>
              <a:gd name="connsiteY3" fmla="*/ 4920812 h 4920812"/>
              <a:gd name="connsiteX4" fmla="*/ 0 w 13004800"/>
              <a:gd name="connsiteY4" fmla="*/ 0 h 4920812"/>
              <a:gd name="connsiteX0" fmla="*/ 0 w 12762025"/>
              <a:gd name="connsiteY0" fmla="*/ 0 h 4939488"/>
              <a:gd name="connsiteX1" fmla="*/ 12762025 w 12762025"/>
              <a:gd name="connsiteY1" fmla="*/ 18676 h 4939488"/>
              <a:gd name="connsiteX2" fmla="*/ 12743350 w 12762025"/>
              <a:gd name="connsiteY2" fmla="*/ 2362185 h 4939488"/>
              <a:gd name="connsiteX3" fmla="*/ 298800 w 12762025"/>
              <a:gd name="connsiteY3" fmla="*/ 4939488 h 4939488"/>
              <a:gd name="connsiteX4" fmla="*/ 0 w 12762025"/>
              <a:gd name="connsiteY4" fmla="*/ 0 h 4939488"/>
              <a:gd name="connsiteX0" fmla="*/ 0 w 12743350"/>
              <a:gd name="connsiteY0" fmla="*/ 0 h 4939488"/>
              <a:gd name="connsiteX1" fmla="*/ 12556600 w 12743350"/>
              <a:gd name="connsiteY1" fmla="*/ 1101890 h 4939488"/>
              <a:gd name="connsiteX2" fmla="*/ 12743350 w 12743350"/>
              <a:gd name="connsiteY2" fmla="*/ 2362185 h 4939488"/>
              <a:gd name="connsiteX3" fmla="*/ 298800 w 12743350"/>
              <a:gd name="connsiteY3" fmla="*/ 4939488 h 4939488"/>
              <a:gd name="connsiteX4" fmla="*/ 0 w 12743350"/>
              <a:gd name="connsiteY4" fmla="*/ 0 h 4939488"/>
              <a:gd name="connsiteX0" fmla="*/ 0 w 12687325"/>
              <a:gd name="connsiteY0" fmla="*/ 0 h 4939488"/>
              <a:gd name="connsiteX1" fmla="*/ 12556600 w 12687325"/>
              <a:gd name="connsiteY1" fmla="*/ 1101890 h 4939488"/>
              <a:gd name="connsiteX2" fmla="*/ 12687325 w 12687325"/>
              <a:gd name="connsiteY2" fmla="*/ 3295991 h 4939488"/>
              <a:gd name="connsiteX3" fmla="*/ 298800 w 12687325"/>
              <a:gd name="connsiteY3" fmla="*/ 4939488 h 4939488"/>
              <a:gd name="connsiteX4" fmla="*/ 0 w 12687325"/>
              <a:gd name="connsiteY4" fmla="*/ 0 h 4939488"/>
              <a:gd name="connsiteX0" fmla="*/ 0 w 12687325"/>
              <a:gd name="connsiteY0" fmla="*/ 0 h 3650836"/>
              <a:gd name="connsiteX1" fmla="*/ 12556600 w 12687325"/>
              <a:gd name="connsiteY1" fmla="*/ 1101890 h 3650836"/>
              <a:gd name="connsiteX2" fmla="*/ 12687325 w 12687325"/>
              <a:gd name="connsiteY2" fmla="*/ 3295991 h 3650836"/>
              <a:gd name="connsiteX3" fmla="*/ 280125 w 12687325"/>
              <a:gd name="connsiteY3" fmla="*/ 3650836 h 3650836"/>
              <a:gd name="connsiteX4" fmla="*/ 0 w 12687325"/>
              <a:gd name="connsiteY4" fmla="*/ 0 h 3650836"/>
              <a:gd name="connsiteX0" fmla="*/ 0 w 12687325"/>
              <a:gd name="connsiteY0" fmla="*/ 0 h 3295991"/>
              <a:gd name="connsiteX1" fmla="*/ 12556600 w 12687325"/>
              <a:gd name="connsiteY1" fmla="*/ 1101890 h 3295991"/>
              <a:gd name="connsiteX2" fmla="*/ 12687325 w 12687325"/>
              <a:gd name="connsiteY2" fmla="*/ 3295991 h 3295991"/>
              <a:gd name="connsiteX3" fmla="*/ 229325 w 12687325"/>
              <a:gd name="connsiteY3" fmla="*/ 3010756 h 3295991"/>
              <a:gd name="connsiteX4" fmla="*/ 0 w 12687325"/>
              <a:gd name="connsiteY4" fmla="*/ 0 h 3295991"/>
              <a:gd name="connsiteX0" fmla="*/ 0 w 12556600"/>
              <a:gd name="connsiteY0" fmla="*/ 0 h 3011511"/>
              <a:gd name="connsiteX1" fmla="*/ 12556600 w 12556600"/>
              <a:gd name="connsiteY1" fmla="*/ 1101890 h 3011511"/>
              <a:gd name="connsiteX2" fmla="*/ 12372365 w 12556600"/>
              <a:gd name="connsiteY2" fmla="*/ 3011511 h 3011511"/>
              <a:gd name="connsiteX3" fmla="*/ 229325 w 12556600"/>
              <a:gd name="connsiteY3" fmla="*/ 3010756 h 3011511"/>
              <a:gd name="connsiteX4" fmla="*/ 0 w 12556600"/>
              <a:gd name="connsiteY4" fmla="*/ 0 h 3011511"/>
              <a:gd name="connsiteX0" fmla="*/ 0 w 12372365"/>
              <a:gd name="connsiteY0" fmla="*/ 0 h 3011511"/>
              <a:gd name="connsiteX1" fmla="*/ 12353400 w 12372365"/>
              <a:gd name="connsiteY1" fmla="*/ 1081570 h 3011511"/>
              <a:gd name="connsiteX2" fmla="*/ 12372365 w 12372365"/>
              <a:gd name="connsiteY2" fmla="*/ 3011511 h 3011511"/>
              <a:gd name="connsiteX3" fmla="*/ 229325 w 12372365"/>
              <a:gd name="connsiteY3" fmla="*/ 3010756 h 3011511"/>
              <a:gd name="connsiteX4" fmla="*/ 0 w 12372365"/>
              <a:gd name="connsiteY4" fmla="*/ 0 h 3011511"/>
              <a:gd name="connsiteX0" fmla="*/ 0 w 13095589"/>
              <a:gd name="connsiteY0" fmla="*/ 0 h 3082062"/>
              <a:gd name="connsiteX1" fmla="*/ 13076624 w 13095589"/>
              <a:gd name="connsiteY1" fmla="*/ 1152121 h 3082062"/>
              <a:gd name="connsiteX2" fmla="*/ 13095589 w 13095589"/>
              <a:gd name="connsiteY2" fmla="*/ 3082062 h 3082062"/>
              <a:gd name="connsiteX3" fmla="*/ 952549 w 13095589"/>
              <a:gd name="connsiteY3" fmla="*/ 3081307 h 3082062"/>
              <a:gd name="connsiteX4" fmla="*/ 0 w 13095589"/>
              <a:gd name="connsiteY4" fmla="*/ 0 h 3082062"/>
              <a:gd name="connsiteX0" fmla="*/ 0 w 13095589"/>
              <a:gd name="connsiteY0" fmla="*/ 0 h 3116583"/>
              <a:gd name="connsiteX1" fmla="*/ 13076624 w 13095589"/>
              <a:gd name="connsiteY1" fmla="*/ 1152121 h 3116583"/>
              <a:gd name="connsiteX2" fmla="*/ 13095589 w 13095589"/>
              <a:gd name="connsiteY2" fmla="*/ 3082062 h 3116583"/>
              <a:gd name="connsiteX3" fmla="*/ 35289 w 13095589"/>
              <a:gd name="connsiteY3" fmla="*/ 3116583 h 3116583"/>
              <a:gd name="connsiteX4" fmla="*/ 0 w 13095589"/>
              <a:gd name="connsiteY4" fmla="*/ 0 h 3116583"/>
              <a:gd name="connsiteX0" fmla="*/ 0 w 13077949"/>
              <a:gd name="connsiteY0" fmla="*/ 0 h 3134221"/>
              <a:gd name="connsiteX1" fmla="*/ 13058984 w 13077949"/>
              <a:gd name="connsiteY1" fmla="*/ 1169759 h 3134221"/>
              <a:gd name="connsiteX2" fmla="*/ 13077949 w 13077949"/>
              <a:gd name="connsiteY2" fmla="*/ 3099700 h 3134221"/>
              <a:gd name="connsiteX3" fmla="*/ 17649 w 13077949"/>
              <a:gd name="connsiteY3" fmla="*/ 3134221 h 3134221"/>
              <a:gd name="connsiteX4" fmla="*/ 0 w 13077949"/>
              <a:gd name="connsiteY4" fmla="*/ 0 h 3134221"/>
              <a:gd name="connsiteX0" fmla="*/ 0 w 13077949"/>
              <a:gd name="connsiteY0" fmla="*/ 0 h 3134221"/>
              <a:gd name="connsiteX1" fmla="*/ 13058984 w 13077949"/>
              <a:gd name="connsiteY1" fmla="*/ 1169759 h 3134221"/>
              <a:gd name="connsiteX2" fmla="*/ 13077949 w 13077949"/>
              <a:gd name="connsiteY2" fmla="*/ 3099700 h 3134221"/>
              <a:gd name="connsiteX3" fmla="*/ 17649 w 13077949"/>
              <a:gd name="connsiteY3" fmla="*/ 3134221 h 3134221"/>
              <a:gd name="connsiteX4" fmla="*/ 0 w 13077949"/>
              <a:gd name="connsiteY4" fmla="*/ 0 h 3134221"/>
              <a:gd name="connsiteX0" fmla="*/ 0 w 13077949"/>
              <a:gd name="connsiteY0" fmla="*/ 0 h 3134221"/>
              <a:gd name="connsiteX1" fmla="*/ 13058984 w 13077949"/>
              <a:gd name="connsiteY1" fmla="*/ 1169759 h 3134221"/>
              <a:gd name="connsiteX2" fmla="*/ 13077949 w 13077949"/>
              <a:gd name="connsiteY2" fmla="*/ 3099700 h 3134221"/>
              <a:gd name="connsiteX3" fmla="*/ 17649 w 13077949"/>
              <a:gd name="connsiteY3" fmla="*/ 3134221 h 3134221"/>
              <a:gd name="connsiteX4" fmla="*/ 0 w 13077949"/>
              <a:gd name="connsiteY4" fmla="*/ 0 h 3134221"/>
              <a:gd name="connsiteX0" fmla="*/ 17630 w 13060300"/>
              <a:gd name="connsiteY0" fmla="*/ 0 h 3151859"/>
              <a:gd name="connsiteX1" fmla="*/ 13041335 w 13060300"/>
              <a:gd name="connsiteY1" fmla="*/ 1187397 h 3151859"/>
              <a:gd name="connsiteX2" fmla="*/ 13060300 w 13060300"/>
              <a:gd name="connsiteY2" fmla="*/ 3117338 h 3151859"/>
              <a:gd name="connsiteX3" fmla="*/ 0 w 13060300"/>
              <a:gd name="connsiteY3" fmla="*/ 3151859 h 3151859"/>
              <a:gd name="connsiteX4" fmla="*/ 17630 w 13060300"/>
              <a:gd name="connsiteY4" fmla="*/ 0 h 3151859"/>
              <a:gd name="connsiteX0" fmla="*/ 17630 w 13060300"/>
              <a:gd name="connsiteY0" fmla="*/ 0 h 3151859"/>
              <a:gd name="connsiteX1" fmla="*/ 13041335 w 13060300"/>
              <a:gd name="connsiteY1" fmla="*/ 1255784 h 3151859"/>
              <a:gd name="connsiteX2" fmla="*/ 13060300 w 13060300"/>
              <a:gd name="connsiteY2" fmla="*/ 3117338 h 3151859"/>
              <a:gd name="connsiteX3" fmla="*/ 0 w 13060300"/>
              <a:gd name="connsiteY3" fmla="*/ 3151859 h 3151859"/>
              <a:gd name="connsiteX4" fmla="*/ 17630 w 13060300"/>
              <a:gd name="connsiteY4" fmla="*/ 0 h 3151859"/>
              <a:gd name="connsiteX0" fmla="*/ 17630 w 13060300"/>
              <a:gd name="connsiteY0" fmla="*/ 0 h 3093242"/>
              <a:gd name="connsiteX1" fmla="*/ 13041335 w 13060300"/>
              <a:gd name="connsiteY1" fmla="*/ 1197167 h 3093242"/>
              <a:gd name="connsiteX2" fmla="*/ 13060300 w 13060300"/>
              <a:gd name="connsiteY2" fmla="*/ 3058721 h 3093242"/>
              <a:gd name="connsiteX3" fmla="*/ 0 w 13060300"/>
              <a:gd name="connsiteY3" fmla="*/ 3093242 h 3093242"/>
              <a:gd name="connsiteX4" fmla="*/ 17630 w 13060300"/>
              <a:gd name="connsiteY4" fmla="*/ 0 h 3093242"/>
              <a:gd name="connsiteX0" fmla="*/ 17630 w 13060300"/>
              <a:gd name="connsiteY0" fmla="*/ 0 h 3093242"/>
              <a:gd name="connsiteX1" fmla="*/ 13056277 w 13060300"/>
              <a:gd name="connsiteY1" fmla="*/ 1167286 h 3093242"/>
              <a:gd name="connsiteX2" fmla="*/ 13060300 w 13060300"/>
              <a:gd name="connsiteY2" fmla="*/ 3058721 h 3093242"/>
              <a:gd name="connsiteX3" fmla="*/ 0 w 13060300"/>
              <a:gd name="connsiteY3" fmla="*/ 3093242 h 3093242"/>
              <a:gd name="connsiteX4" fmla="*/ 17630 w 13060300"/>
              <a:gd name="connsiteY4" fmla="*/ 0 h 3093242"/>
              <a:gd name="connsiteX0" fmla="*/ 17630 w 13060300"/>
              <a:gd name="connsiteY0" fmla="*/ 0 h 3093242"/>
              <a:gd name="connsiteX1" fmla="*/ 13015528 w 13060300"/>
              <a:gd name="connsiteY1" fmla="*/ 1160494 h 3093242"/>
              <a:gd name="connsiteX2" fmla="*/ 13060300 w 13060300"/>
              <a:gd name="connsiteY2" fmla="*/ 3058721 h 3093242"/>
              <a:gd name="connsiteX3" fmla="*/ 0 w 13060300"/>
              <a:gd name="connsiteY3" fmla="*/ 3093242 h 3093242"/>
              <a:gd name="connsiteX4" fmla="*/ 17630 w 13060300"/>
              <a:gd name="connsiteY4" fmla="*/ 0 h 3093242"/>
              <a:gd name="connsiteX0" fmla="*/ 17630 w 13015528"/>
              <a:gd name="connsiteY0" fmla="*/ 0 h 3093242"/>
              <a:gd name="connsiteX1" fmla="*/ 13015528 w 13015528"/>
              <a:gd name="connsiteY1" fmla="*/ 1160494 h 3093242"/>
              <a:gd name="connsiteX2" fmla="*/ 12965265 w 13015528"/>
              <a:gd name="connsiteY2" fmla="*/ 2963690 h 3093242"/>
              <a:gd name="connsiteX3" fmla="*/ 0 w 13015528"/>
              <a:gd name="connsiteY3" fmla="*/ 3093242 h 3093242"/>
              <a:gd name="connsiteX4" fmla="*/ 17630 w 13015528"/>
              <a:gd name="connsiteY4" fmla="*/ 0 h 3093242"/>
              <a:gd name="connsiteX0" fmla="*/ 17630 w 13015528"/>
              <a:gd name="connsiteY0" fmla="*/ 0 h 3093242"/>
              <a:gd name="connsiteX1" fmla="*/ 13015528 w 13015528"/>
              <a:gd name="connsiteY1" fmla="*/ 1160494 h 3093242"/>
              <a:gd name="connsiteX2" fmla="*/ 13008463 w 13015528"/>
              <a:gd name="connsiteY2" fmla="*/ 3050082 h 3093242"/>
              <a:gd name="connsiteX3" fmla="*/ 0 w 13015528"/>
              <a:gd name="connsiteY3" fmla="*/ 3093242 h 3093242"/>
              <a:gd name="connsiteX4" fmla="*/ 17630 w 13015528"/>
              <a:gd name="connsiteY4" fmla="*/ 0 h 3093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5528" h="3093242">
                <a:moveTo>
                  <a:pt x="17630" y="0"/>
                </a:moveTo>
                <a:lnTo>
                  <a:pt x="13015528" y="1160494"/>
                </a:lnTo>
                <a:lnTo>
                  <a:pt x="13008463" y="3050082"/>
                </a:lnTo>
                <a:lnTo>
                  <a:pt x="0" y="3093242"/>
                </a:lnTo>
                <a:cubicBezTo>
                  <a:pt x="5877" y="2042622"/>
                  <a:pt x="11753" y="1050620"/>
                  <a:pt x="17630" y="0"/>
                </a:cubicBez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Tree>
    <p:extLst>
      <p:ext uri="{BB962C8B-B14F-4D97-AF65-F5344CB8AC3E}">
        <p14:creationId xmlns:p14="http://schemas.microsoft.com/office/powerpoint/2010/main" val="4088118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D/ Catering, Leisure &amp; Tourism (Short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r="11067"/>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29" descr="HRC Short Pink Wedg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20638"/>
            <a:ext cx="7777163" cy="216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rc-strap process.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451543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D/ Beauty (Short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r="11002"/>
          <a:stretch>
            <a:fillRect/>
          </a:stretch>
        </p:blipFill>
        <p:spPr bwMode="auto">
          <a:xfrm>
            <a:off x="-9525" y="0"/>
            <a:ext cx="13014325"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29" descr="HRC Short Pink Wedg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20638"/>
            <a:ext cx="7777163" cy="216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rc-strap process.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3431719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D/ CCE Picture (Short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r="11034"/>
          <a:stretch>
            <a:fillRect/>
          </a:stretch>
        </p:blipFill>
        <p:spPr bwMode="auto">
          <a:xfrm>
            <a:off x="-4763" y="0"/>
            <a:ext cx="130095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29" descr="HRC Short Pink Wedg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20638"/>
            <a:ext cx="7777163" cy="216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rc-strap process.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dirty="0"/>
              <a:t>Click to edit Master title style</a:t>
            </a:r>
            <a:endParaRPr lang="en-US" dirty="0"/>
          </a:p>
        </p:txBody>
      </p:sp>
    </p:spTree>
    <p:extLst>
      <p:ext uri="{BB962C8B-B14F-4D97-AF65-F5344CB8AC3E}">
        <p14:creationId xmlns:p14="http://schemas.microsoft.com/office/powerpoint/2010/main" val="482873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D/ Hairdressing Picture (Short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l="3406" t="218" r="11621" b="4234"/>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29" descr="HRC Short Pink Wedg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20638"/>
            <a:ext cx="7777163" cy="216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rc-strap process.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2172270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D/ Engineering Picture (Short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l="5302" r="9729" b="4427"/>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29" descr="HRC Short Pink Wedg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20638"/>
            <a:ext cx="7777163" cy="216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rc-strap process.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2753724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D/Business &amp; Computing Picture (Short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l="3526" t="-53" r="9052" b="1704"/>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29" descr="HRC Short Pink Wedg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20638"/>
            <a:ext cx="7777163" cy="216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rc-strap process.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2846126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D/Creative Arts Picture (Short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l="79" t="28928" r="2299" b="22263"/>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29" descr="HRC Short Pink Wedg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20638"/>
            <a:ext cx="7777163" cy="216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rc-strap process.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3609672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D/Broxbourne Building Exterior (Short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r="6725" b="20"/>
          <a:stretch>
            <a:fillRect/>
          </a:stretch>
        </p:blipFill>
        <p:spPr bwMode="auto">
          <a:xfrm>
            <a:off x="7938" y="1588"/>
            <a:ext cx="13647737" cy="975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29" descr="HRC Short Pink Wedg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20638"/>
            <a:ext cx="7777163" cy="216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rc-strap process.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1811918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D/ Picture Slide (Long Heading)">
    <p:spTree>
      <p:nvGrpSpPr>
        <p:cNvPr id="1" name=""/>
        <p:cNvGrpSpPr/>
        <p:nvPr/>
      </p:nvGrpSpPr>
      <p:grpSpPr>
        <a:xfrm>
          <a:off x="0" y="0"/>
          <a:ext cx="0" cy="0"/>
          <a:chOff x="0" y="0"/>
          <a:chExt cx="0" cy="0"/>
        </a:xfrm>
      </p:grpSpPr>
      <p:cxnSp>
        <p:nvCxnSpPr>
          <p:cNvPr id="2" name="Straight Connector 1"/>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3" name="Picture 6" descr="HRC Long Pink Wedg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userDrawn="1"/>
        </p:nvSpPr>
        <p:spPr>
          <a:xfrm>
            <a:off x="957263" y="555625"/>
            <a:ext cx="7848600" cy="865188"/>
          </a:xfrm>
          <a:prstGeom prst="rect">
            <a:avLst/>
          </a:prstGeom>
        </p:spPr>
        <p:txBody>
          <a:bodyPr/>
          <a:lstStyle>
            <a:lvl1pPr algn="l" defTabSz="457200" rtl="0" eaLnBrk="1" latinLnBrk="0" hangingPunct="1">
              <a:spcBef>
                <a:spcPct val="0"/>
              </a:spcBef>
              <a:buNone/>
              <a:defRPr sz="5500" b="0" i="0" kern="1200" baseline="0">
                <a:solidFill>
                  <a:schemeClr val="bg1"/>
                </a:solidFill>
                <a:latin typeface="DINPro-Bold"/>
                <a:ea typeface="+mj-ea"/>
                <a:cs typeface="+mj-cs"/>
              </a:defRPr>
            </a:lvl1pPr>
          </a:lstStyle>
          <a:p>
            <a:pPr>
              <a:defRPr/>
            </a:pPr>
            <a:r>
              <a:rPr lang="en-GB" dirty="0"/>
              <a:t>Click to add title</a:t>
            </a:r>
            <a:endParaRPr lang="en-US" dirty="0"/>
          </a:p>
        </p:txBody>
      </p:sp>
      <p:pic>
        <p:nvPicPr>
          <p:cNvPr id="5" name="Picture 2"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589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Construction Picture (Long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r="11067"/>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6" descr="HRC Long Pink Wedg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rc-strap process.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957784" y="556320"/>
            <a:ext cx="7848872" cy="864096"/>
          </a:xfrm>
          <a:prstGeom prst="rect">
            <a:avLst/>
          </a:prstGeom>
        </p:spPr>
        <p:txBody>
          <a:bodyPr>
            <a:noAutofit/>
          </a:bodyPr>
          <a:lstStyle>
            <a:lvl1pPr algn="l">
              <a:defRPr sz="5500" b="0" i="0" baseline="0">
                <a:solidFill>
                  <a:schemeClr val="bg1"/>
                </a:solidFill>
                <a:latin typeface="DINPro-Bold"/>
              </a:defRPr>
            </a:lvl1pPr>
          </a:lstStyle>
          <a:p>
            <a:r>
              <a:rPr lang="en-GB" dirty="0"/>
              <a:t>Click to edit Master title style</a:t>
            </a:r>
            <a:endParaRPr lang="en-US" dirty="0"/>
          </a:p>
        </p:txBody>
      </p:sp>
    </p:spTree>
    <p:extLst>
      <p:ext uri="{BB962C8B-B14F-4D97-AF65-F5344CB8AC3E}">
        <p14:creationId xmlns:p14="http://schemas.microsoft.com/office/powerpoint/2010/main" val="2621885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D/ Content Slide (Short Heading) ">
    <p:spTree>
      <p:nvGrpSpPr>
        <p:cNvPr id="1" name=""/>
        <p:cNvGrpSpPr/>
        <p:nvPr/>
      </p:nvGrpSpPr>
      <p:grpSpPr>
        <a:xfrm>
          <a:off x="0" y="0"/>
          <a:ext cx="0" cy="0"/>
          <a:chOff x="0" y="0"/>
          <a:chExt cx="0" cy="0"/>
        </a:xfrm>
      </p:grpSpPr>
      <p:cxnSp>
        <p:nvCxnSpPr>
          <p:cNvPr id="5" name="Straight Connector 1"/>
          <p:cNvCxnSpPr>
            <a:cxnSpLocks noChangeShapeType="1"/>
          </p:cNvCxnSpPr>
          <p:nvPr userDrawn="1"/>
        </p:nvCxnSpPr>
        <p:spPr bwMode="auto">
          <a:xfrm>
            <a:off x="238125" y="0"/>
            <a:ext cx="647700" cy="9753600"/>
          </a:xfrm>
          <a:prstGeom prst="line">
            <a:avLst/>
          </a:prstGeom>
          <a:noFill/>
          <a:ln w="38100" algn="ctr">
            <a:solidFill>
              <a:srgbClr val="40404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userDrawn="1"/>
        </p:nvSpPr>
        <p:spPr bwMode="auto">
          <a:xfrm>
            <a:off x="9374188" y="3268663"/>
            <a:ext cx="185737" cy="738187"/>
          </a:xfrm>
          <a:prstGeom prst="rect">
            <a:avLst/>
          </a:prstGeom>
          <a:noFill/>
          <a:ln>
            <a:noFill/>
          </a:ln>
          <a:extLst>
            <a:ext uri="{909E8E84-426E-40dd-AFC4-6F175D3DCCD1}"/>
            <a:ext uri="{91240B29-F687-4f45-9708-019B960494DF}"/>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defRPr/>
            </a:pPr>
            <a:endParaRPr lang="en-US"/>
          </a:p>
        </p:txBody>
      </p:sp>
      <p:pic>
        <p:nvPicPr>
          <p:cNvPr id="7" name="Picture 29" descr="HRC Short Pink Wedg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20638"/>
            <a:ext cx="7777163" cy="216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5"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a:spLocks noGrp="1"/>
          </p:cNvSpPr>
          <p:nvPr>
            <p:ph sz="half" idx="1"/>
          </p:nvPr>
        </p:nvSpPr>
        <p:spPr>
          <a:xfrm>
            <a:off x="1173808" y="3796680"/>
            <a:ext cx="10873208" cy="4464496"/>
          </a:xfrm>
          <a:prstGeom prst="rect">
            <a:avLst/>
          </a:prstGeom>
        </p:spPr>
        <p:txBody>
          <a:bodyPr>
            <a:normAutofit/>
          </a:bodyPr>
          <a:lstStyle>
            <a:lvl1pPr marL="342900" indent="-342900">
              <a:lnSpc>
                <a:spcPct val="100000"/>
              </a:lnSpc>
              <a:buClr>
                <a:srgbClr val="C20A49"/>
              </a:buClr>
              <a:buFont typeface="Arial"/>
              <a:buChar char="•"/>
              <a:defRPr sz="3000" baseline="0">
                <a:latin typeface="DINPro-Regular"/>
              </a:defRPr>
            </a:lvl1pPr>
            <a:lvl2pPr marL="742950" indent="-285750">
              <a:lnSpc>
                <a:spcPct val="100000"/>
              </a:lnSpc>
              <a:buClr>
                <a:srgbClr val="C20A49"/>
              </a:buClr>
              <a:buFont typeface="Arial"/>
              <a:buChar char="•"/>
              <a:defRPr sz="3000" baseline="0">
                <a:latin typeface="DINPro-Regular"/>
              </a:defRPr>
            </a:lvl2pPr>
            <a:lvl3pPr marL="1143000" indent="-228600">
              <a:lnSpc>
                <a:spcPct val="100000"/>
              </a:lnSpc>
              <a:buClr>
                <a:srgbClr val="C20A49"/>
              </a:buClr>
              <a:buFont typeface="Arial"/>
              <a:buChar char="•"/>
              <a:defRPr sz="3000" baseline="0">
                <a:latin typeface="DINPro-Regular"/>
              </a:defRPr>
            </a:lvl3pPr>
            <a:lvl4pPr marL="1600200" indent="-228600">
              <a:lnSpc>
                <a:spcPct val="100000"/>
              </a:lnSpc>
              <a:buClr>
                <a:srgbClr val="C20A49"/>
              </a:buClr>
              <a:buFont typeface="Arial"/>
              <a:buChar char="•"/>
              <a:defRPr sz="3000" baseline="0">
                <a:latin typeface="DINPro-Regular"/>
              </a:defRPr>
            </a:lvl4pPr>
            <a:lvl5pPr marL="2057400" indent="-228600">
              <a:lnSpc>
                <a:spcPct val="100000"/>
              </a:lnSpc>
              <a:buClr>
                <a:srgbClr val="C20A49"/>
              </a:buClr>
              <a:buFont typeface="Arial"/>
              <a:buChar char="•"/>
              <a:defRPr sz="3000" baseline="0">
                <a:latin typeface="DINPro-Regular"/>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
        <p:nvSpPr>
          <p:cNvPr id="9" name="Text Placeholder 3"/>
          <p:cNvSpPr>
            <a:spLocks noGrp="1"/>
          </p:cNvSpPr>
          <p:nvPr>
            <p:ph type="body" sz="half" idx="2"/>
          </p:nvPr>
        </p:nvSpPr>
        <p:spPr>
          <a:xfrm>
            <a:off x="1173808" y="2644552"/>
            <a:ext cx="10873208" cy="936104"/>
          </a:xfrm>
          <a:prstGeom prst="rect">
            <a:avLst/>
          </a:prstGeom>
        </p:spPr>
        <p:txBody>
          <a:bodyPr/>
          <a:lstStyle>
            <a:lvl1pPr marL="0" indent="0">
              <a:buNone/>
              <a:defRPr sz="4000">
                <a:latin typeface="DINPro-Medium"/>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Tree>
    <p:extLst>
      <p:ext uri="{BB962C8B-B14F-4D97-AF65-F5344CB8AC3E}">
        <p14:creationId xmlns:p14="http://schemas.microsoft.com/office/powerpoint/2010/main" val="674513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Catering, Leisure &amp; Tourism Picture (Long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r="11067"/>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RC Long Pink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957784" y="556320"/>
            <a:ext cx="7848872" cy="864096"/>
          </a:xfrm>
          <a:prstGeom prst="rect">
            <a:avLst/>
          </a:prstGeom>
        </p:spPr>
        <p:txBody>
          <a:bodyPr>
            <a:noAutofit/>
          </a:bodyPr>
          <a:lstStyle>
            <a:lvl1pPr algn="l">
              <a:defRPr sz="5500" b="0" i="0" baseline="0">
                <a:solidFill>
                  <a:schemeClr val="bg1"/>
                </a:solidFill>
                <a:latin typeface="DINPro-Bold"/>
              </a:defRPr>
            </a:lvl1pPr>
          </a:lstStyle>
          <a:p>
            <a:r>
              <a:rPr lang="en-GB" dirty="0"/>
              <a:t>Click to edit Master title style</a:t>
            </a:r>
            <a:endParaRPr lang="en-US" dirty="0"/>
          </a:p>
        </p:txBody>
      </p:sp>
    </p:spTree>
    <p:extLst>
      <p:ext uri="{BB962C8B-B14F-4D97-AF65-F5344CB8AC3E}">
        <p14:creationId xmlns:p14="http://schemas.microsoft.com/office/powerpoint/2010/main" val="714514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Beauty Picture (Long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r="11002"/>
          <a:stretch>
            <a:fillRect/>
          </a:stretch>
        </p:blipFill>
        <p:spPr bwMode="auto">
          <a:xfrm>
            <a:off x="-9525" y="0"/>
            <a:ext cx="13014325"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RC Long Pink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957784" y="556320"/>
            <a:ext cx="7848872" cy="864096"/>
          </a:xfrm>
          <a:prstGeom prst="rect">
            <a:avLst/>
          </a:prstGeom>
        </p:spPr>
        <p:txBody>
          <a:bodyPr>
            <a:noAutofit/>
          </a:bodyPr>
          <a:lstStyle>
            <a:lvl1pPr algn="l">
              <a:defRPr sz="5500" b="0" i="0" baseline="0">
                <a:solidFill>
                  <a:schemeClr val="bg1"/>
                </a:solidFill>
                <a:latin typeface="DINPro-Bold"/>
              </a:defRPr>
            </a:lvl1pPr>
          </a:lstStyle>
          <a:p>
            <a:r>
              <a:rPr lang="en-GB" dirty="0"/>
              <a:t>Click to edit Master title style</a:t>
            </a:r>
            <a:endParaRPr lang="en-US" dirty="0"/>
          </a:p>
        </p:txBody>
      </p:sp>
    </p:spTree>
    <p:extLst>
      <p:ext uri="{BB962C8B-B14F-4D97-AF65-F5344CB8AC3E}">
        <p14:creationId xmlns:p14="http://schemas.microsoft.com/office/powerpoint/2010/main" val="1082176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CCE Nursery Picture (Long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r="11034"/>
          <a:stretch>
            <a:fillRect/>
          </a:stretch>
        </p:blipFill>
        <p:spPr bwMode="auto">
          <a:xfrm>
            <a:off x="-4763" y="0"/>
            <a:ext cx="130095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RC Long Pink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957784" y="556320"/>
            <a:ext cx="7848872" cy="864096"/>
          </a:xfrm>
          <a:prstGeom prst="rect">
            <a:avLst/>
          </a:prstGeom>
        </p:spPr>
        <p:txBody>
          <a:bodyPr>
            <a:noAutofit/>
          </a:bodyPr>
          <a:lstStyle>
            <a:lvl1pPr algn="l">
              <a:defRPr sz="5500" b="0" i="0" baseline="0">
                <a:solidFill>
                  <a:schemeClr val="bg1"/>
                </a:solidFill>
                <a:latin typeface="DINPro-Bold"/>
              </a:defRPr>
            </a:lvl1pPr>
          </a:lstStyle>
          <a:p>
            <a:r>
              <a:rPr lang="en-GB" dirty="0"/>
              <a:t>Click to edit Master title style</a:t>
            </a:r>
            <a:endParaRPr lang="en-US" dirty="0"/>
          </a:p>
        </p:txBody>
      </p:sp>
    </p:spTree>
    <p:extLst>
      <p:ext uri="{BB962C8B-B14F-4D97-AF65-F5344CB8AC3E}">
        <p14:creationId xmlns:p14="http://schemas.microsoft.com/office/powerpoint/2010/main" val="1872002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D/Hairdressing Picture (Long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l="3406" t="218" r="11621" b="4234"/>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RC Long Pink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957784" y="556320"/>
            <a:ext cx="7848872" cy="864096"/>
          </a:xfrm>
          <a:prstGeom prst="rect">
            <a:avLst/>
          </a:prstGeom>
        </p:spPr>
        <p:txBody>
          <a:bodyPr>
            <a:noAutofit/>
          </a:bodyPr>
          <a:lstStyle>
            <a:lvl1pPr algn="l">
              <a:defRPr sz="5500" b="0" i="0" baseline="0">
                <a:solidFill>
                  <a:schemeClr val="bg1"/>
                </a:solidFill>
                <a:latin typeface="DINPro-Bold"/>
              </a:defRPr>
            </a:lvl1pPr>
          </a:lstStyle>
          <a:p>
            <a:r>
              <a:rPr lang="en-GB" dirty="0"/>
              <a:t>Click to edit Master title style</a:t>
            </a:r>
            <a:endParaRPr lang="en-US" dirty="0"/>
          </a:p>
        </p:txBody>
      </p:sp>
    </p:spTree>
    <p:extLst>
      <p:ext uri="{BB962C8B-B14F-4D97-AF65-F5344CB8AC3E}">
        <p14:creationId xmlns:p14="http://schemas.microsoft.com/office/powerpoint/2010/main" val="2353166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D/Engineering Picture (Long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l="5302" r="9729" b="4427"/>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RC Long Pink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957784" y="556320"/>
            <a:ext cx="7848872" cy="864096"/>
          </a:xfrm>
          <a:prstGeom prst="rect">
            <a:avLst/>
          </a:prstGeom>
        </p:spPr>
        <p:txBody>
          <a:bodyPr>
            <a:noAutofit/>
          </a:bodyPr>
          <a:lstStyle>
            <a:lvl1pPr algn="l">
              <a:defRPr sz="5500" b="0" i="0" baseline="0">
                <a:solidFill>
                  <a:schemeClr val="bg1"/>
                </a:solidFill>
                <a:latin typeface="DINPro-Bold"/>
              </a:defRPr>
            </a:lvl1pPr>
          </a:lstStyle>
          <a:p>
            <a:r>
              <a:rPr lang="en-GB" dirty="0"/>
              <a:t>Click to edit Master title style</a:t>
            </a:r>
            <a:endParaRPr lang="en-US" dirty="0"/>
          </a:p>
        </p:txBody>
      </p:sp>
    </p:spTree>
    <p:extLst>
      <p:ext uri="{BB962C8B-B14F-4D97-AF65-F5344CB8AC3E}">
        <p14:creationId xmlns:p14="http://schemas.microsoft.com/office/powerpoint/2010/main" val="1411669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D/Business &amp; Computing (Long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l="3526" t="-53" r="9052" b="1704"/>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RC Long Pink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957784" y="556320"/>
            <a:ext cx="7848872" cy="864096"/>
          </a:xfrm>
          <a:prstGeom prst="rect">
            <a:avLst/>
          </a:prstGeom>
        </p:spPr>
        <p:txBody>
          <a:bodyPr>
            <a:noAutofit/>
          </a:bodyPr>
          <a:lstStyle>
            <a:lvl1pPr algn="l">
              <a:defRPr sz="5500" b="0" i="0" baseline="0">
                <a:solidFill>
                  <a:schemeClr val="bg1"/>
                </a:solidFill>
                <a:latin typeface="DINPro-Bold"/>
              </a:defRPr>
            </a:lvl1pPr>
          </a:lstStyle>
          <a:p>
            <a:r>
              <a:rPr lang="en-GB" dirty="0"/>
              <a:t>Click to edit Master title style</a:t>
            </a:r>
            <a:endParaRPr lang="en-US" dirty="0"/>
          </a:p>
        </p:txBody>
      </p:sp>
    </p:spTree>
    <p:extLst>
      <p:ext uri="{BB962C8B-B14F-4D97-AF65-F5344CB8AC3E}">
        <p14:creationId xmlns:p14="http://schemas.microsoft.com/office/powerpoint/2010/main" val="1161408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D/ Creative Arts Picture  (Long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l="79" t="28928" r="2299" b="22263"/>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RC Long Pink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957784" y="556320"/>
            <a:ext cx="7848872" cy="864096"/>
          </a:xfrm>
          <a:prstGeom prst="rect">
            <a:avLst/>
          </a:prstGeom>
        </p:spPr>
        <p:txBody>
          <a:bodyPr>
            <a:noAutofit/>
          </a:bodyPr>
          <a:lstStyle>
            <a:lvl1pPr algn="l">
              <a:defRPr sz="5500" b="0" i="0" baseline="0">
                <a:solidFill>
                  <a:schemeClr val="bg1"/>
                </a:solidFill>
                <a:latin typeface="DINPro-Bold"/>
              </a:defRPr>
            </a:lvl1pPr>
          </a:lstStyle>
          <a:p>
            <a:r>
              <a:rPr lang="en-GB" dirty="0"/>
              <a:t>Click to edit Master title style</a:t>
            </a:r>
            <a:endParaRPr lang="en-US" dirty="0"/>
          </a:p>
        </p:txBody>
      </p:sp>
    </p:spTree>
    <p:extLst>
      <p:ext uri="{BB962C8B-B14F-4D97-AF65-F5344CB8AC3E}">
        <p14:creationId xmlns:p14="http://schemas.microsoft.com/office/powerpoint/2010/main" val="4176003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D/ Broxbourne Building Exterior (Long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r="11172" b="20"/>
          <a:stretch>
            <a:fillRect/>
          </a:stretch>
        </p:blipFill>
        <p:spPr bwMode="auto">
          <a:xfrm>
            <a:off x="-12700" y="1588"/>
            <a:ext cx="12995275" cy="975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RC Long Pink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957784" y="556320"/>
            <a:ext cx="7848872" cy="864096"/>
          </a:xfrm>
          <a:prstGeom prst="rect">
            <a:avLst/>
          </a:prstGeom>
        </p:spPr>
        <p:txBody>
          <a:bodyPr>
            <a:noAutofit/>
          </a:bodyPr>
          <a:lstStyle>
            <a:lvl1pPr algn="l">
              <a:defRPr sz="5500" b="0" i="0" baseline="0">
                <a:solidFill>
                  <a:schemeClr val="bg1"/>
                </a:solidFill>
                <a:latin typeface="DINPro-Bold"/>
              </a:defRPr>
            </a:lvl1pPr>
          </a:lstStyle>
          <a:p>
            <a:r>
              <a:rPr lang="en-GB" dirty="0"/>
              <a:t>Click to edit Master title style</a:t>
            </a:r>
            <a:endParaRPr lang="en-US" dirty="0"/>
          </a:p>
        </p:txBody>
      </p:sp>
    </p:spTree>
    <p:extLst>
      <p:ext uri="{BB962C8B-B14F-4D97-AF65-F5344CB8AC3E}">
        <p14:creationId xmlns:p14="http://schemas.microsoft.com/office/powerpoint/2010/main" val="40055345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 Cover or Title Slide">
    <p:spTree>
      <p:nvGrpSpPr>
        <p:cNvPr id="1" name=""/>
        <p:cNvGrpSpPr/>
        <p:nvPr/>
      </p:nvGrpSpPr>
      <p:grpSpPr>
        <a:xfrm>
          <a:off x="0" y="0"/>
          <a:ext cx="0" cy="0"/>
          <a:chOff x="0" y="0"/>
          <a:chExt cx="0" cy="0"/>
        </a:xfrm>
      </p:grpSpPr>
      <p:cxnSp>
        <p:nvCxnSpPr>
          <p:cNvPr id="5" name="Straight Connector 1"/>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cxnSp>
        <p:nvCxnSpPr>
          <p:cNvPr id="6" name="Straight Connector 2"/>
          <p:cNvCxnSpPr>
            <a:cxnSpLocks noChangeShapeType="1"/>
          </p:cNvCxnSpPr>
          <p:nvPr userDrawn="1"/>
        </p:nvCxnSpPr>
        <p:spPr bwMode="auto">
          <a:xfrm flipV="1">
            <a:off x="0" y="2355850"/>
            <a:ext cx="13004800" cy="273685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cxnSp>
        <p:nvCxnSpPr>
          <p:cNvPr id="7" name="Straight Connector 3"/>
          <p:cNvCxnSpPr>
            <a:cxnSpLocks noChangeShapeType="1"/>
          </p:cNvCxnSpPr>
          <p:nvPr userDrawn="1"/>
        </p:nvCxnSpPr>
        <p:spPr bwMode="auto">
          <a:xfrm>
            <a:off x="0" y="6677025"/>
            <a:ext cx="13004800" cy="1152525"/>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sp>
        <p:nvSpPr>
          <p:cNvPr id="8" name="Rectangle 1"/>
          <p:cNvSpPr/>
          <p:nvPr userDrawn="1"/>
        </p:nvSpPr>
        <p:spPr>
          <a:xfrm>
            <a:off x="10390188" y="0"/>
            <a:ext cx="2632075" cy="2813050"/>
          </a:xfrm>
          <a:custGeom>
            <a:avLst/>
            <a:gdLst>
              <a:gd name="connsiteX0" fmla="*/ 0 w 2613968"/>
              <a:gd name="connsiteY0" fmla="*/ 0 h 2284512"/>
              <a:gd name="connsiteX1" fmla="*/ 2613968 w 2613968"/>
              <a:gd name="connsiteY1" fmla="*/ 0 h 2284512"/>
              <a:gd name="connsiteX2" fmla="*/ 2613968 w 2613968"/>
              <a:gd name="connsiteY2" fmla="*/ 2284512 h 2284512"/>
              <a:gd name="connsiteX3" fmla="*/ 0 w 2613968"/>
              <a:gd name="connsiteY3" fmla="*/ 2284512 h 2284512"/>
              <a:gd name="connsiteX4" fmla="*/ 0 w 2613968"/>
              <a:gd name="connsiteY4" fmla="*/ 0 h 2284512"/>
              <a:gd name="connsiteX0" fmla="*/ 0 w 2613968"/>
              <a:gd name="connsiteY0" fmla="*/ 0 h 2813640"/>
              <a:gd name="connsiteX1" fmla="*/ 2613968 w 2613968"/>
              <a:gd name="connsiteY1" fmla="*/ 0 h 2813640"/>
              <a:gd name="connsiteX2" fmla="*/ 2613968 w 2613968"/>
              <a:gd name="connsiteY2" fmla="*/ 2284512 h 2813640"/>
              <a:gd name="connsiteX3" fmla="*/ 352792 w 2613968"/>
              <a:gd name="connsiteY3" fmla="*/ 2813640 h 2813640"/>
              <a:gd name="connsiteX4" fmla="*/ 0 w 2613968"/>
              <a:gd name="connsiteY4" fmla="*/ 0 h 2813640"/>
              <a:gd name="connsiteX0" fmla="*/ 0 w 2631608"/>
              <a:gd name="connsiteY0" fmla="*/ 0 h 2813640"/>
              <a:gd name="connsiteX1" fmla="*/ 2613968 w 2631608"/>
              <a:gd name="connsiteY1" fmla="*/ 0 h 2813640"/>
              <a:gd name="connsiteX2" fmla="*/ 2631608 w 2631608"/>
              <a:gd name="connsiteY2" fmla="*/ 2319787 h 2813640"/>
              <a:gd name="connsiteX3" fmla="*/ 352792 w 2631608"/>
              <a:gd name="connsiteY3" fmla="*/ 2813640 h 2813640"/>
              <a:gd name="connsiteX4" fmla="*/ 0 w 2631608"/>
              <a:gd name="connsiteY4" fmla="*/ 0 h 2813640"/>
              <a:gd name="connsiteX0" fmla="*/ 0 w 2631608"/>
              <a:gd name="connsiteY0" fmla="*/ 0 h 2813640"/>
              <a:gd name="connsiteX1" fmla="*/ 2613968 w 2631608"/>
              <a:gd name="connsiteY1" fmla="*/ 0 h 2813640"/>
              <a:gd name="connsiteX2" fmla="*/ 2631608 w 2631608"/>
              <a:gd name="connsiteY2" fmla="*/ 2356280 h 2813640"/>
              <a:gd name="connsiteX3" fmla="*/ 352792 w 2631608"/>
              <a:gd name="connsiteY3" fmla="*/ 2813640 h 2813640"/>
              <a:gd name="connsiteX4" fmla="*/ 0 w 2631608"/>
              <a:gd name="connsiteY4" fmla="*/ 0 h 2813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1608" h="2813640">
                <a:moveTo>
                  <a:pt x="0" y="0"/>
                </a:moveTo>
                <a:lnTo>
                  <a:pt x="2613968" y="0"/>
                </a:lnTo>
                <a:lnTo>
                  <a:pt x="2631608" y="2356280"/>
                </a:lnTo>
                <a:lnTo>
                  <a:pt x="352792" y="2813640"/>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pic>
        <p:nvPicPr>
          <p:cNvPr id="9" name="Picture 22" descr="hrc-strap process.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66450" y="412750"/>
            <a:ext cx="16573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6"/>
          <p:cNvGrpSpPr>
            <a:grpSpLocks/>
          </p:cNvGrpSpPr>
          <p:nvPr userDrawn="1"/>
        </p:nvGrpSpPr>
        <p:grpSpPr bwMode="auto">
          <a:xfrm>
            <a:off x="6392863" y="484188"/>
            <a:ext cx="4357687" cy="1839912"/>
            <a:chOff x="3179367" y="428305"/>
            <a:chExt cx="4357812" cy="1840206"/>
          </a:xfrm>
        </p:grpSpPr>
        <p:sp>
          <p:nvSpPr>
            <p:cNvPr id="11" name="TextBox 10"/>
            <p:cNvSpPr txBox="1"/>
            <p:nvPr/>
          </p:nvSpPr>
          <p:spPr>
            <a:xfrm>
              <a:off x="3592129" y="428305"/>
              <a:ext cx="3556102" cy="847860"/>
            </a:xfrm>
            <a:prstGeom prst="rect">
              <a:avLst/>
            </a:prstGeom>
            <a:noFill/>
          </p:spPr>
          <p:txBody>
            <a:bodyPr>
              <a:spAutoFit/>
            </a:bodyPr>
            <a:lstStyle/>
            <a:p>
              <a:pPr>
                <a:defRPr/>
              </a:pPr>
              <a:r>
                <a:rPr lang="en-US" spc="-150" dirty="0">
                  <a:solidFill>
                    <a:schemeClr val="bg1"/>
                  </a:solidFill>
                  <a:latin typeface="DINPro-Bold"/>
                  <a:ea typeface="ヒラギノ角ゴ ProN W3" charset="0"/>
                  <a:cs typeface="DINPro-Bold"/>
                </a:rPr>
                <a:t>Hertford</a:t>
              </a:r>
            </a:p>
          </p:txBody>
        </p:sp>
        <p:sp>
          <p:nvSpPr>
            <p:cNvPr id="12" name="TextBox 11"/>
            <p:cNvSpPr txBox="1"/>
            <p:nvPr/>
          </p:nvSpPr>
          <p:spPr>
            <a:xfrm>
              <a:off x="3179367" y="907807"/>
              <a:ext cx="3554514" cy="847860"/>
            </a:xfrm>
            <a:prstGeom prst="rect">
              <a:avLst/>
            </a:prstGeom>
            <a:noFill/>
          </p:spPr>
          <p:txBody>
            <a:bodyPr>
              <a:spAutoFit/>
            </a:bodyPr>
            <a:lstStyle/>
            <a:p>
              <a:pPr>
                <a:defRPr/>
              </a:pPr>
              <a:r>
                <a:rPr lang="en-US" spc="-150" dirty="0">
                  <a:solidFill>
                    <a:schemeClr val="bg1"/>
                  </a:solidFill>
                  <a:latin typeface="DINPro-Bold"/>
                  <a:ea typeface="ヒラギノ角ゴ ProN W3" charset="0"/>
                  <a:cs typeface="DINPro-Bold"/>
                </a:rPr>
                <a:t>Regional</a:t>
              </a:r>
            </a:p>
          </p:txBody>
        </p:sp>
        <p:sp>
          <p:nvSpPr>
            <p:cNvPr id="13" name="TextBox 12"/>
            <p:cNvSpPr txBox="1"/>
            <p:nvPr/>
          </p:nvSpPr>
          <p:spPr>
            <a:xfrm>
              <a:off x="3982665" y="1420651"/>
              <a:ext cx="3554514" cy="847860"/>
            </a:xfrm>
            <a:prstGeom prst="rect">
              <a:avLst/>
            </a:prstGeom>
            <a:noFill/>
          </p:spPr>
          <p:txBody>
            <a:bodyPr>
              <a:spAutoFit/>
            </a:bodyPr>
            <a:lstStyle/>
            <a:p>
              <a:pPr>
                <a:defRPr/>
              </a:pPr>
              <a:r>
                <a:rPr lang="en-US" spc="-150" dirty="0">
                  <a:solidFill>
                    <a:schemeClr val="bg1"/>
                  </a:solidFill>
                  <a:latin typeface="DINPro-Bold"/>
                  <a:ea typeface="ヒラギノ角ゴ ProN W3" charset="0"/>
                  <a:cs typeface="DINPro-Bold"/>
                </a:rPr>
                <a:t>College</a:t>
              </a:r>
            </a:p>
          </p:txBody>
        </p:sp>
      </p:grpSp>
      <p:sp>
        <p:nvSpPr>
          <p:cNvPr id="15" name="Picture Placeholder 2"/>
          <p:cNvSpPr>
            <a:spLocks noGrp="1"/>
          </p:cNvSpPr>
          <p:nvPr>
            <p:ph type="pic" idx="10"/>
          </p:nvPr>
        </p:nvSpPr>
        <p:spPr>
          <a:xfrm>
            <a:off x="-18184" y="6701798"/>
            <a:ext cx="13015528" cy="3093242"/>
          </a:xfrm>
          <a:custGeom>
            <a:avLst/>
            <a:gdLst>
              <a:gd name="connsiteX0" fmla="*/ 0 w 13004800"/>
              <a:gd name="connsiteY0" fmla="*/ 0 h 5163602"/>
              <a:gd name="connsiteX1" fmla="*/ 13004800 w 13004800"/>
              <a:gd name="connsiteY1" fmla="*/ 0 h 5163602"/>
              <a:gd name="connsiteX2" fmla="*/ 13004800 w 13004800"/>
              <a:gd name="connsiteY2" fmla="*/ 5163602 h 5163602"/>
              <a:gd name="connsiteX3" fmla="*/ 0 w 13004800"/>
              <a:gd name="connsiteY3" fmla="*/ 5163602 h 5163602"/>
              <a:gd name="connsiteX4" fmla="*/ 0 w 13004800"/>
              <a:gd name="connsiteY4" fmla="*/ 0 h 5163602"/>
              <a:gd name="connsiteX0" fmla="*/ 0 w 13004800"/>
              <a:gd name="connsiteY0" fmla="*/ 0 h 5163602"/>
              <a:gd name="connsiteX1" fmla="*/ 13004800 w 13004800"/>
              <a:gd name="connsiteY1" fmla="*/ 0 h 5163602"/>
              <a:gd name="connsiteX2" fmla="*/ 12986125 w 13004800"/>
              <a:gd name="connsiteY2" fmla="*/ 2343509 h 5163602"/>
              <a:gd name="connsiteX3" fmla="*/ 0 w 13004800"/>
              <a:gd name="connsiteY3" fmla="*/ 5163602 h 5163602"/>
              <a:gd name="connsiteX4" fmla="*/ 0 w 13004800"/>
              <a:gd name="connsiteY4" fmla="*/ 0 h 5163602"/>
              <a:gd name="connsiteX0" fmla="*/ 0 w 13004800"/>
              <a:gd name="connsiteY0" fmla="*/ 0 h 4920812"/>
              <a:gd name="connsiteX1" fmla="*/ 13004800 w 13004800"/>
              <a:gd name="connsiteY1" fmla="*/ 0 h 4920812"/>
              <a:gd name="connsiteX2" fmla="*/ 12986125 w 13004800"/>
              <a:gd name="connsiteY2" fmla="*/ 2343509 h 4920812"/>
              <a:gd name="connsiteX3" fmla="*/ 541575 w 13004800"/>
              <a:gd name="connsiteY3" fmla="*/ 4920812 h 4920812"/>
              <a:gd name="connsiteX4" fmla="*/ 0 w 13004800"/>
              <a:gd name="connsiteY4" fmla="*/ 0 h 4920812"/>
              <a:gd name="connsiteX0" fmla="*/ 0 w 12762025"/>
              <a:gd name="connsiteY0" fmla="*/ 0 h 4939488"/>
              <a:gd name="connsiteX1" fmla="*/ 12762025 w 12762025"/>
              <a:gd name="connsiteY1" fmla="*/ 18676 h 4939488"/>
              <a:gd name="connsiteX2" fmla="*/ 12743350 w 12762025"/>
              <a:gd name="connsiteY2" fmla="*/ 2362185 h 4939488"/>
              <a:gd name="connsiteX3" fmla="*/ 298800 w 12762025"/>
              <a:gd name="connsiteY3" fmla="*/ 4939488 h 4939488"/>
              <a:gd name="connsiteX4" fmla="*/ 0 w 12762025"/>
              <a:gd name="connsiteY4" fmla="*/ 0 h 4939488"/>
              <a:gd name="connsiteX0" fmla="*/ 0 w 12743350"/>
              <a:gd name="connsiteY0" fmla="*/ 0 h 4939488"/>
              <a:gd name="connsiteX1" fmla="*/ 12556600 w 12743350"/>
              <a:gd name="connsiteY1" fmla="*/ 1101890 h 4939488"/>
              <a:gd name="connsiteX2" fmla="*/ 12743350 w 12743350"/>
              <a:gd name="connsiteY2" fmla="*/ 2362185 h 4939488"/>
              <a:gd name="connsiteX3" fmla="*/ 298800 w 12743350"/>
              <a:gd name="connsiteY3" fmla="*/ 4939488 h 4939488"/>
              <a:gd name="connsiteX4" fmla="*/ 0 w 12743350"/>
              <a:gd name="connsiteY4" fmla="*/ 0 h 4939488"/>
              <a:gd name="connsiteX0" fmla="*/ 0 w 12687325"/>
              <a:gd name="connsiteY0" fmla="*/ 0 h 4939488"/>
              <a:gd name="connsiteX1" fmla="*/ 12556600 w 12687325"/>
              <a:gd name="connsiteY1" fmla="*/ 1101890 h 4939488"/>
              <a:gd name="connsiteX2" fmla="*/ 12687325 w 12687325"/>
              <a:gd name="connsiteY2" fmla="*/ 3295991 h 4939488"/>
              <a:gd name="connsiteX3" fmla="*/ 298800 w 12687325"/>
              <a:gd name="connsiteY3" fmla="*/ 4939488 h 4939488"/>
              <a:gd name="connsiteX4" fmla="*/ 0 w 12687325"/>
              <a:gd name="connsiteY4" fmla="*/ 0 h 4939488"/>
              <a:gd name="connsiteX0" fmla="*/ 0 w 12687325"/>
              <a:gd name="connsiteY0" fmla="*/ 0 h 3650836"/>
              <a:gd name="connsiteX1" fmla="*/ 12556600 w 12687325"/>
              <a:gd name="connsiteY1" fmla="*/ 1101890 h 3650836"/>
              <a:gd name="connsiteX2" fmla="*/ 12687325 w 12687325"/>
              <a:gd name="connsiteY2" fmla="*/ 3295991 h 3650836"/>
              <a:gd name="connsiteX3" fmla="*/ 280125 w 12687325"/>
              <a:gd name="connsiteY3" fmla="*/ 3650836 h 3650836"/>
              <a:gd name="connsiteX4" fmla="*/ 0 w 12687325"/>
              <a:gd name="connsiteY4" fmla="*/ 0 h 3650836"/>
              <a:gd name="connsiteX0" fmla="*/ 0 w 12687325"/>
              <a:gd name="connsiteY0" fmla="*/ 0 h 3295991"/>
              <a:gd name="connsiteX1" fmla="*/ 12556600 w 12687325"/>
              <a:gd name="connsiteY1" fmla="*/ 1101890 h 3295991"/>
              <a:gd name="connsiteX2" fmla="*/ 12687325 w 12687325"/>
              <a:gd name="connsiteY2" fmla="*/ 3295991 h 3295991"/>
              <a:gd name="connsiteX3" fmla="*/ 229325 w 12687325"/>
              <a:gd name="connsiteY3" fmla="*/ 3010756 h 3295991"/>
              <a:gd name="connsiteX4" fmla="*/ 0 w 12687325"/>
              <a:gd name="connsiteY4" fmla="*/ 0 h 3295991"/>
              <a:gd name="connsiteX0" fmla="*/ 0 w 12556600"/>
              <a:gd name="connsiteY0" fmla="*/ 0 h 3011511"/>
              <a:gd name="connsiteX1" fmla="*/ 12556600 w 12556600"/>
              <a:gd name="connsiteY1" fmla="*/ 1101890 h 3011511"/>
              <a:gd name="connsiteX2" fmla="*/ 12372365 w 12556600"/>
              <a:gd name="connsiteY2" fmla="*/ 3011511 h 3011511"/>
              <a:gd name="connsiteX3" fmla="*/ 229325 w 12556600"/>
              <a:gd name="connsiteY3" fmla="*/ 3010756 h 3011511"/>
              <a:gd name="connsiteX4" fmla="*/ 0 w 12556600"/>
              <a:gd name="connsiteY4" fmla="*/ 0 h 3011511"/>
              <a:gd name="connsiteX0" fmla="*/ 0 w 12372365"/>
              <a:gd name="connsiteY0" fmla="*/ 0 h 3011511"/>
              <a:gd name="connsiteX1" fmla="*/ 12353400 w 12372365"/>
              <a:gd name="connsiteY1" fmla="*/ 1081570 h 3011511"/>
              <a:gd name="connsiteX2" fmla="*/ 12372365 w 12372365"/>
              <a:gd name="connsiteY2" fmla="*/ 3011511 h 3011511"/>
              <a:gd name="connsiteX3" fmla="*/ 229325 w 12372365"/>
              <a:gd name="connsiteY3" fmla="*/ 3010756 h 3011511"/>
              <a:gd name="connsiteX4" fmla="*/ 0 w 12372365"/>
              <a:gd name="connsiteY4" fmla="*/ 0 h 3011511"/>
              <a:gd name="connsiteX0" fmla="*/ 0 w 13095589"/>
              <a:gd name="connsiteY0" fmla="*/ 0 h 3082062"/>
              <a:gd name="connsiteX1" fmla="*/ 13076624 w 13095589"/>
              <a:gd name="connsiteY1" fmla="*/ 1152121 h 3082062"/>
              <a:gd name="connsiteX2" fmla="*/ 13095589 w 13095589"/>
              <a:gd name="connsiteY2" fmla="*/ 3082062 h 3082062"/>
              <a:gd name="connsiteX3" fmla="*/ 952549 w 13095589"/>
              <a:gd name="connsiteY3" fmla="*/ 3081307 h 3082062"/>
              <a:gd name="connsiteX4" fmla="*/ 0 w 13095589"/>
              <a:gd name="connsiteY4" fmla="*/ 0 h 3082062"/>
              <a:gd name="connsiteX0" fmla="*/ 0 w 13095589"/>
              <a:gd name="connsiteY0" fmla="*/ 0 h 3116583"/>
              <a:gd name="connsiteX1" fmla="*/ 13076624 w 13095589"/>
              <a:gd name="connsiteY1" fmla="*/ 1152121 h 3116583"/>
              <a:gd name="connsiteX2" fmla="*/ 13095589 w 13095589"/>
              <a:gd name="connsiteY2" fmla="*/ 3082062 h 3116583"/>
              <a:gd name="connsiteX3" fmla="*/ 35289 w 13095589"/>
              <a:gd name="connsiteY3" fmla="*/ 3116583 h 3116583"/>
              <a:gd name="connsiteX4" fmla="*/ 0 w 13095589"/>
              <a:gd name="connsiteY4" fmla="*/ 0 h 3116583"/>
              <a:gd name="connsiteX0" fmla="*/ 0 w 13077949"/>
              <a:gd name="connsiteY0" fmla="*/ 0 h 3134221"/>
              <a:gd name="connsiteX1" fmla="*/ 13058984 w 13077949"/>
              <a:gd name="connsiteY1" fmla="*/ 1169759 h 3134221"/>
              <a:gd name="connsiteX2" fmla="*/ 13077949 w 13077949"/>
              <a:gd name="connsiteY2" fmla="*/ 3099700 h 3134221"/>
              <a:gd name="connsiteX3" fmla="*/ 17649 w 13077949"/>
              <a:gd name="connsiteY3" fmla="*/ 3134221 h 3134221"/>
              <a:gd name="connsiteX4" fmla="*/ 0 w 13077949"/>
              <a:gd name="connsiteY4" fmla="*/ 0 h 3134221"/>
              <a:gd name="connsiteX0" fmla="*/ 0 w 13077949"/>
              <a:gd name="connsiteY0" fmla="*/ 0 h 3134221"/>
              <a:gd name="connsiteX1" fmla="*/ 13058984 w 13077949"/>
              <a:gd name="connsiteY1" fmla="*/ 1169759 h 3134221"/>
              <a:gd name="connsiteX2" fmla="*/ 13077949 w 13077949"/>
              <a:gd name="connsiteY2" fmla="*/ 3099700 h 3134221"/>
              <a:gd name="connsiteX3" fmla="*/ 17649 w 13077949"/>
              <a:gd name="connsiteY3" fmla="*/ 3134221 h 3134221"/>
              <a:gd name="connsiteX4" fmla="*/ 0 w 13077949"/>
              <a:gd name="connsiteY4" fmla="*/ 0 h 3134221"/>
              <a:gd name="connsiteX0" fmla="*/ 0 w 13077949"/>
              <a:gd name="connsiteY0" fmla="*/ 0 h 3134221"/>
              <a:gd name="connsiteX1" fmla="*/ 13058984 w 13077949"/>
              <a:gd name="connsiteY1" fmla="*/ 1169759 h 3134221"/>
              <a:gd name="connsiteX2" fmla="*/ 13077949 w 13077949"/>
              <a:gd name="connsiteY2" fmla="*/ 3099700 h 3134221"/>
              <a:gd name="connsiteX3" fmla="*/ 17649 w 13077949"/>
              <a:gd name="connsiteY3" fmla="*/ 3134221 h 3134221"/>
              <a:gd name="connsiteX4" fmla="*/ 0 w 13077949"/>
              <a:gd name="connsiteY4" fmla="*/ 0 h 3134221"/>
              <a:gd name="connsiteX0" fmla="*/ 17630 w 13060300"/>
              <a:gd name="connsiteY0" fmla="*/ 0 h 3151859"/>
              <a:gd name="connsiteX1" fmla="*/ 13041335 w 13060300"/>
              <a:gd name="connsiteY1" fmla="*/ 1187397 h 3151859"/>
              <a:gd name="connsiteX2" fmla="*/ 13060300 w 13060300"/>
              <a:gd name="connsiteY2" fmla="*/ 3117338 h 3151859"/>
              <a:gd name="connsiteX3" fmla="*/ 0 w 13060300"/>
              <a:gd name="connsiteY3" fmla="*/ 3151859 h 3151859"/>
              <a:gd name="connsiteX4" fmla="*/ 17630 w 13060300"/>
              <a:gd name="connsiteY4" fmla="*/ 0 h 3151859"/>
              <a:gd name="connsiteX0" fmla="*/ 17630 w 13060300"/>
              <a:gd name="connsiteY0" fmla="*/ 0 h 3151859"/>
              <a:gd name="connsiteX1" fmla="*/ 13041335 w 13060300"/>
              <a:gd name="connsiteY1" fmla="*/ 1255784 h 3151859"/>
              <a:gd name="connsiteX2" fmla="*/ 13060300 w 13060300"/>
              <a:gd name="connsiteY2" fmla="*/ 3117338 h 3151859"/>
              <a:gd name="connsiteX3" fmla="*/ 0 w 13060300"/>
              <a:gd name="connsiteY3" fmla="*/ 3151859 h 3151859"/>
              <a:gd name="connsiteX4" fmla="*/ 17630 w 13060300"/>
              <a:gd name="connsiteY4" fmla="*/ 0 h 3151859"/>
              <a:gd name="connsiteX0" fmla="*/ 17630 w 13060300"/>
              <a:gd name="connsiteY0" fmla="*/ 0 h 3093242"/>
              <a:gd name="connsiteX1" fmla="*/ 13041335 w 13060300"/>
              <a:gd name="connsiteY1" fmla="*/ 1197167 h 3093242"/>
              <a:gd name="connsiteX2" fmla="*/ 13060300 w 13060300"/>
              <a:gd name="connsiteY2" fmla="*/ 3058721 h 3093242"/>
              <a:gd name="connsiteX3" fmla="*/ 0 w 13060300"/>
              <a:gd name="connsiteY3" fmla="*/ 3093242 h 3093242"/>
              <a:gd name="connsiteX4" fmla="*/ 17630 w 13060300"/>
              <a:gd name="connsiteY4" fmla="*/ 0 h 3093242"/>
              <a:gd name="connsiteX0" fmla="*/ 17630 w 13060300"/>
              <a:gd name="connsiteY0" fmla="*/ 0 h 3093242"/>
              <a:gd name="connsiteX1" fmla="*/ 13056277 w 13060300"/>
              <a:gd name="connsiteY1" fmla="*/ 1167286 h 3093242"/>
              <a:gd name="connsiteX2" fmla="*/ 13060300 w 13060300"/>
              <a:gd name="connsiteY2" fmla="*/ 3058721 h 3093242"/>
              <a:gd name="connsiteX3" fmla="*/ 0 w 13060300"/>
              <a:gd name="connsiteY3" fmla="*/ 3093242 h 3093242"/>
              <a:gd name="connsiteX4" fmla="*/ 17630 w 13060300"/>
              <a:gd name="connsiteY4" fmla="*/ 0 h 3093242"/>
              <a:gd name="connsiteX0" fmla="*/ 17630 w 13060300"/>
              <a:gd name="connsiteY0" fmla="*/ 0 h 3093242"/>
              <a:gd name="connsiteX1" fmla="*/ 13015528 w 13060300"/>
              <a:gd name="connsiteY1" fmla="*/ 1160494 h 3093242"/>
              <a:gd name="connsiteX2" fmla="*/ 13060300 w 13060300"/>
              <a:gd name="connsiteY2" fmla="*/ 3058721 h 3093242"/>
              <a:gd name="connsiteX3" fmla="*/ 0 w 13060300"/>
              <a:gd name="connsiteY3" fmla="*/ 3093242 h 3093242"/>
              <a:gd name="connsiteX4" fmla="*/ 17630 w 13060300"/>
              <a:gd name="connsiteY4" fmla="*/ 0 h 3093242"/>
              <a:gd name="connsiteX0" fmla="*/ 17630 w 13015528"/>
              <a:gd name="connsiteY0" fmla="*/ 0 h 3093242"/>
              <a:gd name="connsiteX1" fmla="*/ 13015528 w 13015528"/>
              <a:gd name="connsiteY1" fmla="*/ 1160494 h 3093242"/>
              <a:gd name="connsiteX2" fmla="*/ 12965265 w 13015528"/>
              <a:gd name="connsiteY2" fmla="*/ 2963690 h 3093242"/>
              <a:gd name="connsiteX3" fmla="*/ 0 w 13015528"/>
              <a:gd name="connsiteY3" fmla="*/ 3093242 h 3093242"/>
              <a:gd name="connsiteX4" fmla="*/ 17630 w 13015528"/>
              <a:gd name="connsiteY4" fmla="*/ 0 h 3093242"/>
              <a:gd name="connsiteX0" fmla="*/ 17630 w 13015528"/>
              <a:gd name="connsiteY0" fmla="*/ 0 h 3093242"/>
              <a:gd name="connsiteX1" fmla="*/ 13015528 w 13015528"/>
              <a:gd name="connsiteY1" fmla="*/ 1160494 h 3093242"/>
              <a:gd name="connsiteX2" fmla="*/ 13008463 w 13015528"/>
              <a:gd name="connsiteY2" fmla="*/ 3050082 h 3093242"/>
              <a:gd name="connsiteX3" fmla="*/ 0 w 13015528"/>
              <a:gd name="connsiteY3" fmla="*/ 3093242 h 3093242"/>
              <a:gd name="connsiteX4" fmla="*/ 17630 w 13015528"/>
              <a:gd name="connsiteY4" fmla="*/ 0 h 3093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5528" h="3093242">
                <a:moveTo>
                  <a:pt x="17630" y="0"/>
                </a:moveTo>
                <a:lnTo>
                  <a:pt x="13015528" y="1160494"/>
                </a:lnTo>
                <a:lnTo>
                  <a:pt x="13008463" y="3050082"/>
                </a:lnTo>
                <a:lnTo>
                  <a:pt x="0" y="3093242"/>
                </a:lnTo>
                <a:cubicBezTo>
                  <a:pt x="5877" y="2042622"/>
                  <a:pt x="11753" y="1050620"/>
                  <a:pt x="17630" y="0"/>
                </a:cubicBez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6" name="Title 1"/>
          <p:cNvSpPr>
            <a:spLocks noGrp="1"/>
          </p:cNvSpPr>
          <p:nvPr>
            <p:ph type="title"/>
          </p:nvPr>
        </p:nvSpPr>
        <p:spPr>
          <a:xfrm>
            <a:off x="1333175" y="5236840"/>
            <a:ext cx="11671625" cy="1152128"/>
          </a:xfrm>
          <a:prstGeom prst="rect">
            <a:avLst/>
          </a:prstGeom>
        </p:spPr>
        <p:txBody>
          <a:bodyPr>
            <a:normAutofit/>
          </a:bodyPr>
          <a:lstStyle>
            <a:lvl1pPr algn="l">
              <a:defRPr sz="6000" baseline="0">
                <a:solidFill>
                  <a:schemeClr val="bg1"/>
                </a:solidFill>
                <a:latin typeface="DINPro-Bold"/>
              </a:defRPr>
            </a:lvl1pPr>
          </a:lstStyle>
          <a:p>
            <a:r>
              <a:rPr lang="en-GB"/>
              <a:t>Click to edit Master title style</a:t>
            </a:r>
            <a:endParaRPr lang="en-US" dirty="0"/>
          </a:p>
        </p:txBody>
      </p:sp>
      <p:sp>
        <p:nvSpPr>
          <p:cNvPr id="25" name="Picture Placeholder 2"/>
          <p:cNvSpPr>
            <a:spLocks noGrp="1"/>
          </p:cNvSpPr>
          <p:nvPr>
            <p:ph type="pic" idx="1"/>
          </p:nvPr>
        </p:nvSpPr>
        <p:spPr>
          <a:xfrm>
            <a:off x="260828" y="-51"/>
            <a:ext cx="6648194" cy="4943697"/>
          </a:xfrm>
          <a:custGeom>
            <a:avLst/>
            <a:gdLst>
              <a:gd name="connsiteX0" fmla="*/ 0 w 13004800"/>
              <a:gd name="connsiteY0" fmla="*/ 0 h 5163602"/>
              <a:gd name="connsiteX1" fmla="*/ 13004800 w 13004800"/>
              <a:gd name="connsiteY1" fmla="*/ 0 h 5163602"/>
              <a:gd name="connsiteX2" fmla="*/ 13004800 w 13004800"/>
              <a:gd name="connsiteY2" fmla="*/ 5163602 h 5163602"/>
              <a:gd name="connsiteX3" fmla="*/ 0 w 13004800"/>
              <a:gd name="connsiteY3" fmla="*/ 5163602 h 5163602"/>
              <a:gd name="connsiteX4" fmla="*/ 0 w 13004800"/>
              <a:gd name="connsiteY4" fmla="*/ 0 h 5163602"/>
              <a:gd name="connsiteX0" fmla="*/ 0 w 13004800"/>
              <a:gd name="connsiteY0" fmla="*/ 0 h 5163602"/>
              <a:gd name="connsiteX1" fmla="*/ 13004800 w 13004800"/>
              <a:gd name="connsiteY1" fmla="*/ 0 h 5163602"/>
              <a:gd name="connsiteX2" fmla="*/ 12986125 w 13004800"/>
              <a:gd name="connsiteY2" fmla="*/ 2343509 h 5163602"/>
              <a:gd name="connsiteX3" fmla="*/ 0 w 13004800"/>
              <a:gd name="connsiteY3" fmla="*/ 5163602 h 5163602"/>
              <a:gd name="connsiteX4" fmla="*/ 0 w 13004800"/>
              <a:gd name="connsiteY4" fmla="*/ 0 h 5163602"/>
              <a:gd name="connsiteX0" fmla="*/ 0 w 13004800"/>
              <a:gd name="connsiteY0" fmla="*/ 0 h 4920812"/>
              <a:gd name="connsiteX1" fmla="*/ 13004800 w 13004800"/>
              <a:gd name="connsiteY1" fmla="*/ 0 h 4920812"/>
              <a:gd name="connsiteX2" fmla="*/ 12986125 w 13004800"/>
              <a:gd name="connsiteY2" fmla="*/ 2343509 h 4920812"/>
              <a:gd name="connsiteX3" fmla="*/ 541575 w 13004800"/>
              <a:gd name="connsiteY3" fmla="*/ 4920812 h 4920812"/>
              <a:gd name="connsiteX4" fmla="*/ 0 w 13004800"/>
              <a:gd name="connsiteY4" fmla="*/ 0 h 4920812"/>
              <a:gd name="connsiteX0" fmla="*/ 0 w 12762025"/>
              <a:gd name="connsiteY0" fmla="*/ 0 h 4939488"/>
              <a:gd name="connsiteX1" fmla="*/ 12762025 w 12762025"/>
              <a:gd name="connsiteY1" fmla="*/ 18676 h 4939488"/>
              <a:gd name="connsiteX2" fmla="*/ 12743350 w 12762025"/>
              <a:gd name="connsiteY2" fmla="*/ 2362185 h 4939488"/>
              <a:gd name="connsiteX3" fmla="*/ 298800 w 12762025"/>
              <a:gd name="connsiteY3" fmla="*/ 4939488 h 4939488"/>
              <a:gd name="connsiteX4" fmla="*/ 0 w 12762025"/>
              <a:gd name="connsiteY4" fmla="*/ 0 h 4939488"/>
              <a:gd name="connsiteX0" fmla="*/ 0 w 12783990"/>
              <a:gd name="connsiteY0" fmla="*/ 0 h 4939488"/>
              <a:gd name="connsiteX1" fmla="*/ 12762025 w 12783990"/>
              <a:gd name="connsiteY1" fmla="*/ 18676 h 4939488"/>
              <a:gd name="connsiteX2" fmla="*/ 12783990 w 12783990"/>
              <a:gd name="connsiteY2" fmla="*/ 2352025 h 4939488"/>
              <a:gd name="connsiteX3" fmla="*/ 298800 w 12783990"/>
              <a:gd name="connsiteY3" fmla="*/ 4939488 h 4939488"/>
              <a:gd name="connsiteX4" fmla="*/ 0 w 12783990"/>
              <a:gd name="connsiteY4" fmla="*/ 0 h 4939488"/>
              <a:gd name="connsiteX0" fmla="*/ 0 w 13066224"/>
              <a:gd name="connsiteY0" fmla="*/ 0 h 4939488"/>
              <a:gd name="connsiteX1" fmla="*/ 13044259 w 13066224"/>
              <a:gd name="connsiteY1" fmla="*/ 18676 h 4939488"/>
              <a:gd name="connsiteX2" fmla="*/ 13066224 w 13066224"/>
              <a:gd name="connsiteY2" fmla="*/ 2352025 h 4939488"/>
              <a:gd name="connsiteX3" fmla="*/ 581034 w 13066224"/>
              <a:gd name="connsiteY3" fmla="*/ 4939488 h 4939488"/>
              <a:gd name="connsiteX4" fmla="*/ 0 w 13066224"/>
              <a:gd name="connsiteY4" fmla="*/ 0 h 4939488"/>
              <a:gd name="connsiteX0" fmla="*/ 0 w 13066224"/>
              <a:gd name="connsiteY0" fmla="*/ 0 h 5027676"/>
              <a:gd name="connsiteX1" fmla="*/ 13044259 w 13066224"/>
              <a:gd name="connsiteY1" fmla="*/ 18676 h 5027676"/>
              <a:gd name="connsiteX2" fmla="*/ 13066224 w 13066224"/>
              <a:gd name="connsiteY2" fmla="*/ 2352025 h 5027676"/>
              <a:gd name="connsiteX3" fmla="*/ 34206 w 13066224"/>
              <a:gd name="connsiteY3" fmla="*/ 5027676 h 5027676"/>
              <a:gd name="connsiteX4" fmla="*/ 0 w 13066224"/>
              <a:gd name="connsiteY4" fmla="*/ 0 h 5027676"/>
              <a:gd name="connsiteX0" fmla="*/ 0 w 13066224"/>
              <a:gd name="connsiteY0" fmla="*/ 0 h 5027676"/>
              <a:gd name="connsiteX1" fmla="*/ 6111894 w 13066224"/>
              <a:gd name="connsiteY1" fmla="*/ 18676 h 5027676"/>
              <a:gd name="connsiteX2" fmla="*/ 13066224 w 13066224"/>
              <a:gd name="connsiteY2" fmla="*/ 2352025 h 5027676"/>
              <a:gd name="connsiteX3" fmla="*/ 34206 w 13066224"/>
              <a:gd name="connsiteY3" fmla="*/ 5027676 h 5027676"/>
              <a:gd name="connsiteX4" fmla="*/ 0 w 13066224"/>
              <a:gd name="connsiteY4" fmla="*/ 0 h 5027676"/>
              <a:gd name="connsiteX0" fmla="*/ 0 w 7739063"/>
              <a:gd name="connsiteY0" fmla="*/ 0 h 5027676"/>
              <a:gd name="connsiteX1" fmla="*/ 6111894 w 7739063"/>
              <a:gd name="connsiteY1" fmla="*/ 18676 h 5027676"/>
              <a:gd name="connsiteX2" fmla="*/ 7739063 w 7739063"/>
              <a:gd name="connsiteY2" fmla="*/ 3445557 h 5027676"/>
              <a:gd name="connsiteX3" fmla="*/ 34206 w 7739063"/>
              <a:gd name="connsiteY3" fmla="*/ 5027676 h 5027676"/>
              <a:gd name="connsiteX4" fmla="*/ 0 w 7739063"/>
              <a:gd name="connsiteY4" fmla="*/ 0 h 5027676"/>
              <a:gd name="connsiteX0" fmla="*/ 0 w 7756702"/>
              <a:gd name="connsiteY0" fmla="*/ 0 h 5027676"/>
              <a:gd name="connsiteX1" fmla="*/ 6111894 w 7756702"/>
              <a:gd name="connsiteY1" fmla="*/ 18676 h 5027676"/>
              <a:gd name="connsiteX2" fmla="*/ 7756702 w 7756702"/>
              <a:gd name="connsiteY2" fmla="*/ 3463194 h 5027676"/>
              <a:gd name="connsiteX3" fmla="*/ 34206 w 7756702"/>
              <a:gd name="connsiteY3" fmla="*/ 5027676 h 5027676"/>
              <a:gd name="connsiteX4" fmla="*/ 0 w 7756702"/>
              <a:gd name="connsiteY4" fmla="*/ 0 h 5027676"/>
              <a:gd name="connsiteX0" fmla="*/ 0 w 7756702"/>
              <a:gd name="connsiteY0" fmla="*/ 0 h 5027676"/>
              <a:gd name="connsiteX1" fmla="*/ 6058975 w 7756702"/>
              <a:gd name="connsiteY1" fmla="*/ 1038 h 5027676"/>
              <a:gd name="connsiteX2" fmla="*/ 7756702 w 7756702"/>
              <a:gd name="connsiteY2" fmla="*/ 3463194 h 5027676"/>
              <a:gd name="connsiteX3" fmla="*/ 34206 w 7756702"/>
              <a:gd name="connsiteY3" fmla="*/ 5027676 h 5027676"/>
              <a:gd name="connsiteX4" fmla="*/ 0 w 7756702"/>
              <a:gd name="connsiteY4" fmla="*/ 0 h 5027676"/>
              <a:gd name="connsiteX0" fmla="*/ 0 w 7756702"/>
              <a:gd name="connsiteY0" fmla="*/ 0 h 5094525"/>
              <a:gd name="connsiteX1" fmla="*/ 6058975 w 7756702"/>
              <a:gd name="connsiteY1" fmla="*/ 1038 h 5094525"/>
              <a:gd name="connsiteX2" fmla="*/ 7756702 w 7756702"/>
              <a:gd name="connsiteY2" fmla="*/ 3463194 h 5094525"/>
              <a:gd name="connsiteX3" fmla="*/ 17496 w 7756702"/>
              <a:gd name="connsiteY3" fmla="*/ 5094525 h 5094525"/>
              <a:gd name="connsiteX4" fmla="*/ 0 w 7756702"/>
              <a:gd name="connsiteY4" fmla="*/ 0 h 5094525"/>
              <a:gd name="connsiteX0" fmla="*/ 0 w 7698216"/>
              <a:gd name="connsiteY0" fmla="*/ 0 h 5094525"/>
              <a:gd name="connsiteX1" fmla="*/ 6058975 w 7698216"/>
              <a:gd name="connsiteY1" fmla="*/ 1038 h 5094525"/>
              <a:gd name="connsiteX2" fmla="*/ 7698216 w 7698216"/>
              <a:gd name="connsiteY2" fmla="*/ 3413063 h 5094525"/>
              <a:gd name="connsiteX3" fmla="*/ 17496 w 7698216"/>
              <a:gd name="connsiteY3" fmla="*/ 5094525 h 5094525"/>
              <a:gd name="connsiteX4" fmla="*/ 0 w 7698216"/>
              <a:gd name="connsiteY4" fmla="*/ 0 h 5094525"/>
              <a:gd name="connsiteX0" fmla="*/ 0 w 7698216"/>
              <a:gd name="connsiteY0" fmla="*/ 0 h 5027684"/>
              <a:gd name="connsiteX1" fmla="*/ 6058975 w 7698216"/>
              <a:gd name="connsiteY1" fmla="*/ 1038 h 5027684"/>
              <a:gd name="connsiteX2" fmla="*/ 7698216 w 7698216"/>
              <a:gd name="connsiteY2" fmla="*/ 3413063 h 5027684"/>
              <a:gd name="connsiteX3" fmla="*/ 17496 w 7698216"/>
              <a:gd name="connsiteY3" fmla="*/ 5027684 h 5027684"/>
              <a:gd name="connsiteX4" fmla="*/ 0 w 7698216"/>
              <a:gd name="connsiteY4" fmla="*/ 0 h 5027684"/>
              <a:gd name="connsiteX0" fmla="*/ 0 w 7698216"/>
              <a:gd name="connsiteY0" fmla="*/ 0 h 4948306"/>
              <a:gd name="connsiteX1" fmla="*/ 6058975 w 7698216"/>
              <a:gd name="connsiteY1" fmla="*/ 1038 h 4948306"/>
              <a:gd name="connsiteX2" fmla="*/ 7698216 w 7698216"/>
              <a:gd name="connsiteY2" fmla="*/ 3413063 h 4948306"/>
              <a:gd name="connsiteX3" fmla="*/ 641160 w 7698216"/>
              <a:gd name="connsiteY3" fmla="*/ 4948306 h 4948306"/>
              <a:gd name="connsiteX4" fmla="*/ 0 w 7698216"/>
              <a:gd name="connsiteY4" fmla="*/ 0 h 4948306"/>
              <a:gd name="connsiteX0" fmla="*/ 0 w 6938480"/>
              <a:gd name="connsiteY0" fmla="*/ 0 h 4948306"/>
              <a:gd name="connsiteX1" fmla="*/ 6058975 w 6938480"/>
              <a:gd name="connsiteY1" fmla="*/ 1038 h 4948306"/>
              <a:gd name="connsiteX2" fmla="*/ 6938480 w 6938480"/>
              <a:gd name="connsiteY2" fmla="*/ 3617179 h 4948306"/>
              <a:gd name="connsiteX3" fmla="*/ 641160 w 6938480"/>
              <a:gd name="connsiteY3" fmla="*/ 4948306 h 4948306"/>
              <a:gd name="connsiteX4" fmla="*/ 0 w 6938480"/>
              <a:gd name="connsiteY4" fmla="*/ 0 h 4948306"/>
              <a:gd name="connsiteX0" fmla="*/ 0 w 6938480"/>
              <a:gd name="connsiteY0" fmla="*/ 0 h 4948306"/>
              <a:gd name="connsiteX1" fmla="*/ 6195049 w 6938480"/>
              <a:gd name="connsiteY1" fmla="*/ 1038 h 4948306"/>
              <a:gd name="connsiteX2" fmla="*/ 6938480 w 6938480"/>
              <a:gd name="connsiteY2" fmla="*/ 3617179 h 4948306"/>
              <a:gd name="connsiteX3" fmla="*/ 641160 w 6938480"/>
              <a:gd name="connsiteY3" fmla="*/ 4948306 h 4948306"/>
              <a:gd name="connsiteX4" fmla="*/ 0 w 6938480"/>
              <a:gd name="connsiteY4" fmla="*/ 0 h 4948306"/>
              <a:gd name="connsiteX0" fmla="*/ 0 w 6633933"/>
              <a:gd name="connsiteY0" fmla="*/ 24881 h 4947268"/>
              <a:gd name="connsiteX1" fmla="*/ 5890502 w 6633933"/>
              <a:gd name="connsiteY1" fmla="*/ 0 h 4947268"/>
              <a:gd name="connsiteX2" fmla="*/ 6633933 w 6633933"/>
              <a:gd name="connsiteY2" fmla="*/ 3616141 h 4947268"/>
              <a:gd name="connsiteX3" fmla="*/ 336613 w 6633933"/>
              <a:gd name="connsiteY3" fmla="*/ 4947268 h 4947268"/>
              <a:gd name="connsiteX4" fmla="*/ 0 w 6633933"/>
              <a:gd name="connsiteY4" fmla="*/ 24881 h 4947268"/>
              <a:gd name="connsiteX0" fmla="*/ 0 w 6643933"/>
              <a:gd name="connsiteY0" fmla="*/ 24881 h 4947268"/>
              <a:gd name="connsiteX1" fmla="*/ 5890502 w 6643933"/>
              <a:gd name="connsiteY1" fmla="*/ 0 h 4947268"/>
              <a:gd name="connsiteX2" fmla="*/ 6643933 w 6643933"/>
              <a:gd name="connsiteY2" fmla="*/ 3631140 h 4947268"/>
              <a:gd name="connsiteX3" fmla="*/ 336613 w 6643933"/>
              <a:gd name="connsiteY3" fmla="*/ 4947268 h 4947268"/>
              <a:gd name="connsiteX4" fmla="*/ 0 w 6643933"/>
              <a:gd name="connsiteY4" fmla="*/ 24881 h 4947268"/>
              <a:gd name="connsiteX0" fmla="*/ 0 w 6643933"/>
              <a:gd name="connsiteY0" fmla="*/ 24881 h 4947268"/>
              <a:gd name="connsiteX1" fmla="*/ 5890502 w 6643933"/>
              <a:gd name="connsiteY1" fmla="*/ 0 h 4947268"/>
              <a:gd name="connsiteX2" fmla="*/ 6643933 w 6643933"/>
              <a:gd name="connsiteY2" fmla="*/ 3631140 h 4947268"/>
              <a:gd name="connsiteX3" fmla="*/ 336613 w 6643933"/>
              <a:gd name="connsiteY3" fmla="*/ 4947268 h 4947268"/>
              <a:gd name="connsiteX4" fmla="*/ 0 w 6643933"/>
              <a:gd name="connsiteY4" fmla="*/ 24881 h 4947268"/>
              <a:gd name="connsiteX0" fmla="*/ 0 w 6643933"/>
              <a:gd name="connsiteY0" fmla="*/ 24881 h 4947268"/>
              <a:gd name="connsiteX1" fmla="*/ 5890502 w 6643933"/>
              <a:gd name="connsiteY1" fmla="*/ 0 h 4947268"/>
              <a:gd name="connsiteX2" fmla="*/ 6643933 w 6643933"/>
              <a:gd name="connsiteY2" fmla="*/ 3627337 h 4947268"/>
              <a:gd name="connsiteX3" fmla="*/ 336613 w 6643933"/>
              <a:gd name="connsiteY3" fmla="*/ 4947268 h 4947268"/>
              <a:gd name="connsiteX4" fmla="*/ 0 w 6643933"/>
              <a:gd name="connsiteY4" fmla="*/ 24881 h 4947268"/>
              <a:gd name="connsiteX0" fmla="*/ 0 w 6643933"/>
              <a:gd name="connsiteY0" fmla="*/ 7834 h 4930221"/>
              <a:gd name="connsiteX1" fmla="*/ 5890502 w 6643933"/>
              <a:gd name="connsiteY1" fmla="*/ 0 h 4930221"/>
              <a:gd name="connsiteX2" fmla="*/ 6643933 w 6643933"/>
              <a:gd name="connsiteY2" fmla="*/ 3610290 h 4930221"/>
              <a:gd name="connsiteX3" fmla="*/ 336613 w 6643933"/>
              <a:gd name="connsiteY3" fmla="*/ 4930221 h 4930221"/>
              <a:gd name="connsiteX4" fmla="*/ 0 w 6643933"/>
              <a:gd name="connsiteY4" fmla="*/ 7834 h 4930221"/>
              <a:gd name="connsiteX0" fmla="*/ 0 w 6648194"/>
              <a:gd name="connsiteY0" fmla="*/ 12096 h 4930221"/>
              <a:gd name="connsiteX1" fmla="*/ 5894763 w 6648194"/>
              <a:gd name="connsiteY1" fmla="*/ 0 h 4930221"/>
              <a:gd name="connsiteX2" fmla="*/ 6648194 w 6648194"/>
              <a:gd name="connsiteY2" fmla="*/ 3610290 h 4930221"/>
              <a:gd name="connsiteX3" fmla="*/ 340874 w 6648194"/>
              <a:gd name="connsiteY3" fmla="*/ 4930221 h 4930221"/>
              <a:gd name="connsiteX4" fmla="*/ 0 w 6648194"/>
              <a:gd name="connsiteY4" fmla="*/ 12096 h 4930221"/>
              <a:gd name="connsiteX0" fmla="*/ 0 w 6648194"/>
              <a:gd name="connsiteY0" fmla="*/ 0 h 4930911"/>
              <a:gd name="connsiteX1" fmla="*/ 5894763 w 6648194"/>
              <a:gd name="connsiteY1" fmla="*/ 690 h 4930911"/>
              <a:gd name="connsiteX2" fmla="*/ 6648194 w 6648194"/>
              <a:gd name="connsiteY2" fmla="*/ 3610980 h 4930911"/>
              <a:gd name="connsiteX3" fmla="*/ 340874 w 6648194"/>
              <a:gd name="connsiteY3" fmla="*/ 4930911 h 4930911"/>
              <a:gd name="connsiteX4" fmla="*/ 0 w 6648194"/>
              <a:gd name="connsiteY4" fmla="*/ 0 h 4930911"/>
              <a:gd name="connsiteX0" fmla="*/ 0 w 6648194"/>
              <a:gd name="connsiteY0" fmla="*/ 0 h 4947959"/>
              <a:gd name="connsiteX1" fmla="*/ 5894763 w 6648194"/>
              <a:gd name="connsiteY1" fmla="*/ 690 h 4947959"/>
              <a:gd name="connsiteX2" fmla="*/ 6648194 w 6648194"/>
              <a:gd name="connsiteY2" fmla="*/ 3610980 h 4947959"/>
              <a:gd name="connsiteX3" fmla="*/ 332350 w 6648194"/>
              <a:gd name="connsiteY3" fmla="*/ 4947959 h 4947959"/>
              <a:gd name="connsiteX4" fmla="*/ 0 w 6648194"/>
              <a:gd name="connsiteY4" fmla="*/ 0 h 4947959"/>
              <a:gd name="connsiteX0" fmla="*/ 0 w 6648194"/>
              <a:gd name="connsiteY0" fmla="*/ 0 h 4943697"/>
              <a:gd name="connsiteX1" fmla="*/ 5894763 w 6648194"/>
              <a:gd name="connsiteY1" fmla="*/ 690 h 4943697"/>
              <a:gd name="connsiteX2" fmla="*/ 6648194 w 6648194"/>
              <a:gd name="connsiteY2" fmla="*/ 3610980 h 4943697"/>
              <a:gd name="connsiteX3" fmla="*/ 332350 w 6648194"/>
              <a:gd name="connsiteY3" fmla="*/ 4943697 h 4943697"/>
              <a:gd name="connsiteX4" fmla="*/ 0 w 6648194"/>
              <a:gd name="connsiteY4" fmla="*/ 0 h 4943697"/>
              <a:gd name="connsiteX0" fmla="*/ 0 w 6648194"/>
              <a:gd name="connsiteY0" fmla="*/ 0 h 4943697"/>
              <a:gd name="connsiteX1" fmla="*/ 5894763 w 6648194"/>
              <a:gd name="connsiteY1" fmla="*/ 690 h 4943697"/>
              <a:gd name="connsiteX2" fmla="*/ 6648194 w 6648194"/>
              <a:gd name="connsiteY2" fmla="*/ 3610980 h 4943697"/>
              <a:gd name="connsiteX3" fmla="*/ 332350 w 6648194"/>
              <a:gd name="connsiteY3" fmla="*/ 4943697 h 4943697"/>
              <a:gd name="connsiteX4" fmla="*/ 0 w 6648194"/>
              <a:gd name="connsiteY4" fmla="*/ 0 h 4943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8194" h="4943697">
                <a:moveTo>
                  <a:pt x="0" y="0"/>
                </a:moveTo>
                <a:lnTo>
                  <a:pt x="5894763" y="690"/>
                </a:lnTo>
                <a:lnTo>
                  <a:pt x="6648194" y="3610980"/>
                </a:lnTo>
                <a:lnTo>
                  <a:pt x="332350" y="4943697"/>
                </a:lnTo>
                <a:cubicBezTo>
                  <a:pt x="217305" y="3304321"/>
                  <a:pt x="110783" y="1647899"/>
                  <a:pt x="0" y="0"/>
                </a:cubicBez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Tree>
    <p:extLst>
      <p:ext uri="{BB962C8B-B14F-4D97-AF65-F5344CB8AC3E}">
        <p14:creationId xmlns:p14="http://schemas.microsoft.com/office/powerpoint/2010/main" val="987540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Content Slide (Short Heading) ">
    <p:spTree>
      <p:nvGrpSpPr>
        <p:cNvPr id="1" name=""/>
        <p:cNvGrpSpPr/>
        <p:nvPr/>
      </p:nvGrpSpPr>
      <p:grpSpPr>
        <a:xfrm>
          <a:off x="0" y="0"/>
          <a:ext cx="0" cy="0"/>
          <a:chOff x="0" y="0"/>
          <a:chExt cx="0" cy="0"/>
        </a:xfrm>
      </p:grpSpPr>
      <p:cxnSp>
        <p:nvCxnSpPr>
          <p:cNvPr id="5" name="Straight Connector 1"/>
          <p:cNvCxnSpPr>
            <a:cxnSpLocks noChangeShapeType="1"/>
          </p:cNvCxnSpPr>
          <p:nvPr userDrawn="1"/>
        </p:nvCxnSpPr>
        <p:spPr bwMode="auto">
          <a:xfrm>
            <a:off x="238125" y="0"/>
            <a:ext cx="647700" cy="9753600"/>
          </a:xfrm>
          <a:prstGeom prst="line">
            <a:avLst/>
          </a:prstGeom>
          <a:noFill/>
          <a:ln w="38100" algn="ctr">
            <a:solidFill>
              <a:srgbClr val="404040"/>
            </a:solidFill>
            <a:round/>
            <a:headEnd/>
            <a:tailEnd/>
          </a:ln>
          <a:extLst>
            <a:ext uri="{909E8E84-426E-40DD-AFC4-6F175D3DCCD1}">
              <a14:hiddenFill xmlns:a14="http://schemas.microsoft.com/office/drawing/2010/main">
                <a:noFill/>
              </a14:hiddenFill>
            </a:ext>
          </a:extLst>
        </p:spPr>
      </p:cxnSp>
      <p:pic>
        <p:nvPicPr>
          <p:cNvPr id="6" name="Picture 25" descr="hrc-strap process.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9374188" y="3268663"/>
            <a:ext cx="185737" cy="738187"/>
          </a:xfrm>
          <a:prstGeom prst="rect">
            <a:avLst/>
          </a:prstGeom>
          <a:noFill/>
          <a:ln>
            <a:noFill/>
          </a:ln>
          <a:extLst>
            <a:ext uri="{909E8E84-426E-40dd-AFC4-6F175D3DCCD1}"/>
            <a:ext uri="{91240B29-F687-4f45-9708-019B960494DF}"/>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defRPr/>
            </a:pPr>
            <a:endParaRPr lang="en-US"/>
          </a:p>
        </p:txBody>
      </p:sp>
      <p:pic>
        <p:nvPicPr>
          <p:cNvPr id="10" name="Picture 3" descr="HRC Short Blue Wedg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19050"/>
            <a:ext cx="777716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
        <p:nvSpPr>
          <p:cNvPr id="9" name="Content Placeholder 2"/>
          <p:cNvSpPr>
            <a:spLocks noGrp="1"/>
          </p:cNvSpPr>
          <p:nvPr>
            <p:ph sz="half" idx="1"/>
          </p:nvPr>
        </p:nvSpPr>
        <p:spPr>
          <a:xfrm>
            <a:off x="1173808" y="3796680"/>
            <a:ext cx="10873208" cy="4464496"/>
          </a:xfrm>
          <a:prstGeom prst="rect">
            <a:avLst/>
          </a:prstGeom>
        </p:spPr>
        <p:txBody>
          <a:bodyPr>
            <a:normAutofit/>
          </a:bodyPr>
          <a:lstStyle>
            <a:lvl1pPr marL="342900" indent="-342900">
              <a:lnSpc>
                <a:spcPct val="100000"/>
              </a:lnSpc>
              <a:buClr>
                <a:srgbClr val="C20A49"/>
              </a:buClr>
              <a:buFont typeface="Arial"/>
              <a:buChar char="•"/>
              <a:defRPr sz="3000" baseline="0">
                <a:latin typeface="DINPro-Regular"/>
              </a:defRPr>
            </a:lvl1pPr>
            <a:lvl2pPr marL="742950" indent="-285750">
              <a:lnSpc>
                <a:spcPct val="100000"/>
              </a:lnSpc>
              <a:buClr>
                <a:srgbClr val="C20A49"/>
              </a:buClr>
              <a:buFont typeface="Arial"/>
              <a:buChar char="•"/>
              <a:defRPr sz="3000" baseline="0">
                <a:latin typeface="DINPro-Regular"/>
              </a:defRPr>
            </a:lvl2pPr>
            <a:lvl3pPr marL="1143000" indent="-228600">
              <a:lnSpc>
                <a:spcPct val="100000"/>
              </a:lnSpc>
              <a:buClr>
                <a:srgbClr val="C20A49"/>
              </a:buClr>
              <a:buFont typeface="Arial"/>
              <a:buChar char="•"/>
              <a:defRPr sz="3000" baseline="0">
                <a:latin typeface="DINPro-Regular"/>
              </a:defRPr>
            </a:lvl3pPr>
            <a:lvl4pPr marL="1600200" indent="-228600">
              <a:lnSpc>
                <a:spcPct val="100000"/>
              </a:lnSpc>
              <a:buClr>
                <a:srgbClr val="C20A49"/>
              </a:buClr>
              <a:buFont typeface="Arial"/>
              <a:buChar char="•"/>
              <a:defRPr sz="3000" baseline="0">
                <a:latin typeface="DINPro-Regular"/>
              </a:defRPr>
            </a:lvl4pPr>
            <a:lvl5pPr marL="2057400" indent="-228600">
              <a:lnSpc>
                <a:spcPct val="100000"/>
              </a:lnSpc>
              <a:buClr>
                <a:srgbClr val="C20A49"/>
              </a:buClr>
              <a:buFont typeface="Arial"/>
              <a:buChar char="•"/>
              <a:defRPr sz="3000" baseline="0">
                <a:latin typeface="DINPro-Regular"/>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3"/>
          <p:cNvSpPr>
            <a:spLocks noGrp="1"/>
          </p:cNvSpPr>
          <p:nvPr>
            <p:ph type="body" sz="half" idx="2"/>
          </p:nvPr>
        </p:nvSpPr>
        <p:spPr>
          <a:xfrm>
            <a:off x="1173808" y="2644552"/>
            <a:ext cx="10873208" cy="936104"/>
          </a:xfrm>
          <a:prstGeom prst="rect">
            <a:avLst/>
          </a:prstGeom>
        </p:spPr>
        <p:txBody>
          <a:bodyPr/>
          <a:lstStyle>
            <a:lvl1pPr marL="0" indent="0">
              <a:buNone/>
              <a:defRPr sz="4000">
                <a:latin typeface="DINPro-Medium"/>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Tree>
    <p:extLst>
      <p:ext uri="{BB962C8B-B14F-4D97-AF65-F5344CB8AC3E}">
        <p14:creationId xmlns:p14="http://schemas.microsoft.com/office/powerpoint/2010/main" val="1089643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 Content Slide (Long Heading) ">
    <p:spTree>
      <p:nvGrpSpPr>
        <p:cNvPr id="1" name=""/>
        <p:cNvGrpSpPr/>
        <p:nvPr/>
      </p:nvGrpSpPr>
      <p:grpSpPr>
        <a:xfrm>
          <a:off x="0" y="0"/>
          <a:ext cx="0" cy="0"/>
          <a:chOff x="0" y="0"/>
          <a:chExt cx="0" cy="0"/>
        </a:xfrm>
      </p:grpSpPr>
      <p:cxnSp>
        <p:nvCxnSpPr>
          <p:cNvPr id="4" name="Straight Connector 1"/>
          <p:cNvCxnSpPr>
            <a:cxnSpLocks noChangeShapeType="1"/>
          </p:cNvCxnSpPr>
          <p:nvPr userDrawn="1"/>
        </p:nvCxnSpPr>
        <p:spPr bwMode="auto">
          <a:xfrm>
            <a:off x="238125" y="0"/>
            <a:ext cx="647700" cy="9753600"/>
          </a:xfrm>
          <a:prstGeom prst="line">
            <a:avLst/>
          </a:prstGeom>
          <a:noFill/>
          <a:ln w="38100" algn="ctr">
            <a:solidFill>
              <a:srgbClr val="404040"/>
            </a:solidFill>
            <a:round/>
            <a:headEnd/>
            <a:tailEnd/>
          </a:ln>
          <a:extLst>
            <a:ext uri="{909E8E84-426E-40DD-AFC4-6F175D3DCCD1}">
              <a14:hiddenFill xmlns:a14="http://schemas.microsoft.com/office/drawing/2010/main">
                <a:noFill/>
              </a14:hiddenFill>
            </a:ext>
          </a:extLst>
        </p:spPr>
      </p:cxnSp>
      <p:pic>
        <p:nvPicPr>
          <p:cNvPr id="5" name="Picture 25" descr="hrc-strap process.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9374188" y="3268663"/>
            <a:ext cx="185737" cy="738187"/>
          </a:xfrm>
          <a:prstGeom prst="rect">
            <a:avLst/>
          </a:prstGeom>
          <a:noFill/>
          <a:ln>
            <a:noFill/>
          </a:ln>
          <a:extLst>
            <a:ext uri="{909E8E84-426E-40dd-AFC4-6F175D3DCCD1}"/>
            <a:ext uri="{91240B29-F687-4f45-9708-019B960494DF}"/>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defRPr/>
            </a:pPr>
            <a:endParaRPr lang="en-US"/>
          </a:p>
        </p:txBody>
      </p:sp>
      <p:pic>
        <p:nvPicPr>
          <p:cNvPr id="7" name="Picture 4" descr="HRC Long Pink Wedg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userDrawn="1"/>
        </p:nvSpPr>
        <p:spPr>
          <a:xfrm>
            <a:off x="957263" y="555625"/>
            <a:ext cx="7848600" cy="865188"/>
          </a:xfrm>
          <a:prstGeom prst="rect">
            <a:avLst/>
          </a:prstGeom>
        </p:spPr>
        <p:txBody>
          <a:bodyPr/>
          <a:lstStyle>
            <a:lvl1pPr algn="l" defTabSz="457200" rtl="0" eaLnBrk="1" latinLnBrk="0" hangingPunct="1">
              <a:spcBef>
                <a:spcPct val="0"/>
              </a:spcBef>
              <a:buNone/>
              <a:defRPr sz="5500" b="0" i="0" kern="1200" baseline="0">
                <a:solidFill>
                  <a:schemeClr val="bg1"/>
                </a:solidFill>
                <a:latin typeface="DINPro-Bold"/>
                <a:ea typeface="+mj-ea"/>
                <a:cs typeface="+mj-cs"/>
              </a:defRPr>
            </a:lvl1pPr>
          </a:lstStyle>
          <a:p>
            <a:pPr>
              <a:defRPr/>
            </a:pPr>
            <a:r>
              <a:rPr lang="en-GB" dirty="0"/>
              <a:t>Click to add title</a:t>
            </a:r>
            <a:endParaRPr lang="en-US" dirty="0"/>
          </a:p>
        </p:txBody>
      </p:sp>
      <p:sp>
        <p:nvSpPr>
          <p:cNvPr id="8" name="Content Placeholder 2"/>
          <p:cNvSpPr>
            <a:spLocks noGrp="1"/>
          </p:cNvSpPr>
          <p:nvPr>
            <p:ph sz="half" idx="1"/>
          </p:nvPr>
        </p:nvSpPr>
        <p:spPr>
          <a:xfrm>
            <a:off x="1173808" y="3796680"/>
            <a:ext cx="10873208" cy="4464496"/>
          </a:xfrm>
          <a:prstGeom prst="rect">
            <a:avLst/>
          </a:prstGeom>
        </p:spPr>
        <p:txBody>
          <a:bodyPr>
            <a:normAutofit/>
          </a:bodyPr>
          <a:lstStyle>
            <a:lvl1pPr marL="342900" indent="-342900">
              <a:lnSpc>
                <a:spcPct val="100000"/>
              </a:lnSpc>
              <a:buClr>
                <a:srgbClr val="C20A49"/>
              </a:buClr>
              <a:buFont typeface="Arial"/>
              <a:buChar char="•"/>
              <a:defRPr sz="3000" baseline="0">
                <a:latin typeface="DINPro-Regular"/>
              </a:defRPr>
            </a:lvl1pPr>
            <a:lvl2pPr marL="742950" indent="-285750">
              <a:lnSpc>
                <a:spcPct val="100000"/>
              </a:lnSpc>
              <a:buClr>
                <a:srgbClr val="C20A49"/>
              </a:buClr>
              <a:buFont typeface="Arial"/>
              <a:buChar char="•"/>
              <a:defRPr sz="3000" baseline="0">
                <a:latin typeface="DINPro-Regular"/>
              </a:defRPr>
            </a:lvl2pPr>
            <a:lvl3pPr marL="1143000" indent="-228600">
              <a:lnSpc>
                <a:spcPct val="100000"/>
              </a:lnSpc>
              <a:buClr>
                <a:srgbClr val="C20A49"/>
              </a:buClr>
              <a:buFont typeface="Arial"/>
              <a:buChar char="•"/>
              <a:defRPr sz="3000" baseline="0">
                <a:latin typeface="DINPro-Regular"/>
              </a:defRPr>
            </a:lvl3pPr>
            <a:lvl4pPr marL="1600200" indent="-228600">
              <a:lnSpc>
                <a:spcPct val="100000"/>
              </a:lnSpc>
              <a:buClr>
                <a:srgbClr val="C20A49"/>
              </a:buClr>
              <a:buFont typeface="Arial"/>
              <a:buChar char="•"/>
              <a:defRPr sz="3000" baseline="0">
                <a:latin typeface="DINPro-Regular"/>
              </a:defRPr>
            </a:lvl4pPr>
            <a:lvl5pPr marL="2057400" indent="-228600">
              <a:lnSpc>
                <a:spcPct val="100000"/>
              </a:lnSpc>
              <a:buClr>
                <a:srgbClr val="C20A49"/>
              </a:buClr>
              <a:buFont typeface="Arial"/>
              <a:buChar char="•"/>
              <a:defRPr sz="3000" baseline="0">
                <a:latin typeface="DINPro-Regular"/>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3"/>
          <p:cNvSpPr>
            <a:spLocks noGrp="1"/>
          </p:cNvSpPr>
          <p:nvPr>
            <p:ph type="body" sz="half" idx="2"/>
          </p:nvPr>
        </p:nvSpPr>
        <p:spPr>
          <a:xfrm>
            <a:off x="1173808" y="2644552"/>
            <a:ext cx="10873208" cy="936104"/>
          </a:xfrm>
          <a:prstGeom prst="rect">
            <a:avLst/>
          </a:prstGeom>
        </p:spPr>
        <p:txBody>
          <a:bodyPr/>
          <a:lstStyle>
            <a:lvl1pPr marL="0" indent="0">
              <a:buNone/>
              <a:defRPr sz="4000">
                <a:latin typeface="DINPro-Medium"/>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Tree>
    <p:extLst>
      <p:ext uri="{BB962C8B-B14F-4D97-AF65-F5344CB8AC3E}">
        <p14:creationId xmlns:p14="http://schemas.microsoft.com/office/powerpoint/2010/main" val="2816901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Content Slide (Long Heading) ">
    <p:spTree>
      <p:nvGrpSpPr>
        <p:cNvPr id="1" name=""/>
        <p:cNvGrpSpPr/>
        <p:nvPr/>
      </p:nvGrpSpPr>
      <p:grpSpPr>
        <a:xfrm>
          <a:off x="0" y="0"/>
          <a:ext cx="0" cy="0"/>
          <a:chOff x="0" y="0"/>
          <a:chExt cx="0" cy="0"/>
        </a:xfrm>
      </p:grpSpPr>
      <p:cxnSp>
        <p:nvCxnSpPr>
          <p:cNvPr id="4" name="Straight Connector 1"/>
          <p:cNvCxnSpPr>
            <a:cxnSpLocks noChangeShapeType="1"/>
          </p:cNvCxnSpPr>
          <p:nvPr userDrawn="1"/>
        </p:nvCxnSpPr>
        <p:spPr bwMode="auto">
          <a:xfrm>
            <a:off x="238125" y="0"/>
            <a:ext cx="647700" cy="9753600"/>
          </a:xfrm>
          <a:prstGeom prst="line">
            <a:avLst/>
          </a:prstGeom>
          <a:noFill/>
          <a:ln w="38100" algn="ctr">
            <a:solidFill>
              <a:srgbClr val="404040"/>
            </a:solidFill>
            <a:round/>
            <a:headEnd/>
            <a:tailEnd/>
          </a:ln>
          <a:extLst>
            <a:ext uri="{909E8E84-426E-40DD-AFC4-6F175D3DCCD1}">
              <a14:hiddenFill xmlns:a14="http://schemas.microsoft.com/office/drawing/2010/main">
                <a:noFill/>
              </a14:hiddenFill>
            </a:ext>
          </a:extLst>
        </p:spPr>
      </p:cxnSp>
      <p:pic>
        <p:nvPicPr>
          <p:cNvPr id="5" name="Picture 25" descr="hrc-strap process.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9374188" y="3268663"/>
            <a:ext cx="185737" cy="738187"/>
          </a:xfrm>
          <a:prstGeom prst="rect">
            <a:avLst/>
          </a:prstGeom>
          <a:noFill/>
          <a:ln>
            <a:noFill/>
          </a:ln>
          <a:extLst>
            <a:ext uri="{909E8E84-426E-40dd-AFC4-6F175D3DCCD1}"/>
            <a:ext uri="{91240B29-F687-4f45-9708-019B960494DF}"/>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defRPr/>
            </a:pPr>
            <a:endParaRPr lang="en-US"/>
          </a:p>
        </p:txBody>
      </p:sp>
      <p:pic>
        <p:nvPicPr>
          <p:cNvPr id="7" name="Picture 1" descr="HRC Long Blue Wedg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userDrawn="1"/>
        </p:nvSpPr>
        <p:spPr>
          <a:xfrm>
            <a:off x="957263" y="555625"/>
            <a:ext cx="7848600" cy="865188"/>
          </a:xfrm>
          <a:prstGeom prst="rect">
            <a:avLst/>
          </a:prstGeom>
        </p:spPr>
        <p:txBody>
          <a:bodyPr/>
          <a:lstStyle>
            <a:lvl1pPr algn="l" defTabSz="457200" rtl="0" eaLnBrk="1" latinLnBrk="0" hangingPunct="1">
              <a:spcBef>
                <a:spcPct val="0"/>
              </a:spcBef>
              <a:buNone/>
              <a:defRPr sz="5500" b="0" i="0" kern="1200" baseline="0">
                <a:solidFill>
                  <a:schemeClr val="bg1"/>
                </a:solidFill>
                <a:latin typeface="DINPro-Bold"/>
                <a:ea typeface="+mj-ea"/>
                <a:cs typeface="+mj-cs"/>
              </a:defRPr>
            </a:lvl1pPr>
          </a:lstStyle>
          <a:p>
            <a:pPr>
              <a:defRPr/>
            </a:pPr>
            <a:r>
              <a:rPr lang="en-GB" dirty="0"/>
              <a:t>Click to add title</a:t>
            </a:r>
            <a:endParaRPr lang="en-US" dirty="0"/>
          </a:p>
        </p:txBody>
      </p:sp>
      <p:sp>
        <p:nvSpPr>
          <p:cNvPr id="8" name="Content Placeholder 2"/>
          <p:cNvSpPr>
            <a:spLocks noGrp="1"/>
          </p:cNvSpPr>
          <p:nvPr>
            <p:ph sz="half" idx="1"/>
          </p:nvPr>
        </p:nvSpPr>
        <p:spPr>
          <a:xfrm>
            <a:off x="1173808" y="3796680"/>
            <a:ext cx="10873208" cy="4464496"/>
          </a:xfrm>
          <a:prstGeom prst="rect">
            <a:avLst/>
          </a:prstGeom>
        </p:spPr>
        <p:txBody>
          <a:bodyPr>
            <a:normAutofit/>
          </a:bodyPr>
          <a:lstStyle>
            <a:lvl1pPr marL="342900" indent="-342900">
              <a:lnSpc>
                <a:spcPct val="100000"/>
              </a:lnSpc>
              <a:buClr>
                <a:srgbClr val="C20A49"/>
              </a:buClr>
              <a:buFont typeface="Arial"/>
              <a:buChar char="•"/>
              <a:defRPr sz="3000" baseline="0">
                <a:latin typeface="DINPro-Regular"/>
              </a:defRPr>
            </a:lvl1pPr>
            <a:lvl2pPr marL="742950" indent="-285750">
              <a:lnSpc>
                <a:spcPct val="100000"/>
              </a:lnSpc>
              <a:buClr>
                <a:srgbClr val="C20A49"/>
              </a:buClr>
              <a:buFont typeface="Arial"/>
              <a:buChar char="•"/>
              <a:defRPr sz="3000" baseline="0">
                <a:latin typeface="DINPro-Regular"/>
              </a:defRPr>
            </a:lvl2pPr>
            <a:lvl3pPr marL="1143000" indent="-228600">
              <a:lnSpc>
                <a:spcPct val="100000"/>
              </a:lnSpc>
              <a:buClr>
                <a:srgbClr val="C20A49"/>
              </a:buClr>
              <a:buFont typeface="Arial"/>
              <a:buChar char="•"/>
              <a:defRPr sz="3000" baseline="0">
                <a:latin typeface="DINPro-Regular"/>
              </a:defRPr>
            </a:lvl3pPr>
            <a:lvl4pPr marL="1600200" indent="-228600">
              <a:lnSpc>
                <a:spcPct val="100000"/>
              </a:lnSpc>
              <a:buClr>
                <a:srgbClr val="C20A49"/>
              </a:buClr>
              <a:buFont typeface="Arial"/>
              <a:buChar char="•"/>
              <a:defRPr sz="3000" baseline="0">
                <a:latin typeface="DINPro-Regular"/>
              </a:defRPr>
            </a:lvl4pPr>
            <a:lvl5pPr marL="2057400" indent="-228600">
              <a:lnSpc>
                <a:spcPct val="100000"/>
              </a:lnSpc>
              <a:buClr>
                <a:srgbClr val="C20A49"/>
              </a:buClr>
              <a:buFont typeface="Arial"/>
              <a:buChar char="•"/>
              <a:defRPr sz="3000" baseline="0">
                <a:latin typeface="DINPro-Regular"/>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3"/>
          <p:cNvSpPr>
            <a:spLocks noGrp="1"/>
          </p:cNvSpPr>
          <p:nvPr>
            <p:ph type="body" sz="half" idx="2"/>
          </p:nvPr>
        </p:nvSpPr>
        <p:spPr>
          <a:xfrm>
            <a:off x="1173808" y="2644552"/>
            <a:ext cx="10873208" cy="936104"/>
          </a:xfrm>
          <a:prstGeom prst="rect">
            <a:avLst/>
          </a:prstGeom>
        </p:spPr>
        <p:txBody>
          <a:bodyPr/>
          <a:lstStyle>
            <a:lvl1pPr marL="0" indent="0">
              <a:buNone/>
              <a:defRPr sz="4000">
                <a:latin typeface="DINPro-Medium"/>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Tree>
    <p:extLst>
      <p:ext uri="{BB962C8B-B14F-4D97-AF65-F5344CB8AC3E}">
        <p14:creationId xmlns:p14="http://schemas.microsoft.com/office/powerpoint/2010/main" val="4050548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Quote Slide (Long Heading) ">
    <p:spTree>
      <p:nvGrpSpPr>
        <p:cNvPr id="1" name=""/>
        <p:cNvGrpSpPr/>
        <p:nvPr/>
      </p:nvGrpSpPr>
      <p:grpSpPr>
        <a:xfrm>
          <a:off x="0" y="0"/>
          <a:ext cx="0" cy="0"/>
          <a:chOff x="0" y="0"/>
          <a:chExt cx="0" cy="0"/>
        </a:xfrm>
      </p:grpSpPr>
      <p:cxnSp>
        <p:nvCxnSpPr>
          <p:cNvPr id="3" name="Straight Connector 1"/>
          <p:cNvCxnSpPr>
            <a:cxnSpLocks noChangeShapeType="1"/>
          </p:cNvCxnSpPr>
          <p:nvPr userDrawn="1"/>
        </p:nvCxnSpPr>
        <p:spPr bwMode="auto">
          <a:xfrm>
            <a:off x="238125" y="0"/>
            <a:ext cx="647700" cy="9753600"/>
          </a:xfrm>
          <a:prstGeom prst="line">
            <a:avLst/>
          </a:prstGeom>
          <a:noFill/>
          <a:ln w="38100" algn="ctr">
            <a:solidFill>
              <a:srgbClr val="404040"/>
            </a:solidFill>
            <a:round/>
            <a:headEnd/>
            <a:tailEnd/>
          </a:ln>
          <a:extLst>
            <a:ext uri="{909E8E84-426E-40DD-AFC4-6F175D3DCCD1}">
              <a14:hiddenFill xmlns:a14="http://schemas.microsoft.com/office/drawing/2010/main">
                <a:noFill/>
              </a14:hiddenFill>
            </a:ext>
          </a:extLst>
        </p:spPr>
      </p:cxnSp>
      <p:pic>
        <p:nvPicPr>
          <p:cNvPr id="4" name="Picture 25" descr="hrc-strap process.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HRC Long Blue Wedg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userDrawn="1"/>
        </p:nvSpPr>
        <p:spPr>
          <a:xfrm>
            <a:off x="957263" y="555625"/>
            <a:ext cx="7848600" cy="865188"/>
          </a:xfrm>
          <a:prstGeom prst="rect">
            <a:avLst/>
          </a:prstGeom>
        </p:spPr>
        <p:txBody>
          <a:bodyPr/>
          <a:lstStyle>
            <a:lvl1pPr algn="l" defTabSz="457200" rtl="0" eaLnBrk="1" latinLnBrk="0" hangingPunct="1">
              <a:spcBef>
                <a:spcPct val="0"/>
              </a:spcBef>
              <a:buNone/>
              <a:defRPr sz="5500" b="0" i="0" kern="1200" baseline="0">
                <a:solidFill>
                  <a:schemeClr val="bg1"/>
                </a:solidFill>
                <a:latin typeface="DINPro-Bold"/>
                <a:ea typeface="+mj-ea"/>
                <a:cs typeface="+mj-cs"/>
              </a:defRPr>
            </a:lvl1pPr>
          </a:lstStyle>
          <a:p>
            <a:pPr>
              <a:defRPr/>
            </a:pPr>
            <a:r>
              <a:rPr lang="en-GB" dirty="0"/>
              <a:t>Click to add title</a:t>
            </a:r>
            <a:endParaRPr lang="en-US" dirty="0"/>
          </a:p>
        </p:txBody>
      </p:sp>
      <p:sp>
        <p:nvSpPr>
          <p:cNvPr id="11" name="Content Placeholder 2"/>
          <p:cNvSpPr>
            <a:spLocks noGrp="1"/>
          </p:cNvSpPr>
          <p:nvPr>
            <p:ph sz="half" idx="1"/>
          </p:nvPr>
        </p:nvSpPr>
        <p:spPr>
          <a:xfrm>
            <a:off x="1173808" y="2644552"/>
            <a:ext cx="10873208" cy="6120680"/>
          </a:xfrm>
          <a:prstGeom prst="rect">
            <a:avLst/>
          </a:prstGeom>
        </p:spPr>
        <p:txBody>
          <a:bodyPr>
            <a:normAutofit/>
          </a:bodyPr>
          <a:lstStyle>
            <a:lvl1pPr marL="0" indent="0">
              <a:lnSpc>
                <a:spcPct val="100000"/>
              </a:lnSpc>
              <a:buClr>
                <a:srgbClr val="C20A49"/>
              </a:buClr>
              <a:buFontTx/>
              <a:buNone/>
              <a:defRPr sz="5500" baseline="0">
                <a:latin typeface="DINPro-Regular"/>
              </a:defRPr>
            </a:lvl1pPr>
            <a:lvl2pPr marL="457200" indent="0">
              <a:lnSpc>
                <a:spcPct val="100000"/>
              </a:lnSpc>
              <a:buClr>
                <a:srgbClr val="C20A49"/>
              </a:buClr>
              <a:buFontTx/>
              <a:buNone/>
              <a:defRPr sz="5500" baseline="0">
                <a:latin typeface="DINPro-Regular"/>
              </a:defRPr>
            </a:lvl2pPr>
            <a:lvl3pPr marL="914400" indent="0">
              <a:lnSpc>
                <a:spcPct val="100000"/>
              </a:lnSpc>
              <a:buClr>
                <a:srgbClr val="C20A49"/>
              </a:buClr>
              <a:buFontTx/>
              <a:buNone/>
              <a:defRPr sz="5500" baseline="0">
                <a:latin typeface="DINPro-Regular"/>
              </a:defRPr>
            </a:lvl3pPr>
            <a:lvl4pPr marL="1371600" indent="0">
              <a:lnSpc>
                <a:spcPct val="100000"/>
              </a:lnSpc>
              <a:buClr>
                <a:srgbClr val="C20A49"/>
              </a:buClr>
              <a:buFontTx/>
              <a:buNone/>
              <a:defRPr sz="5500" baseline="0">
                <a:latin typeface="DINPro-Regular"/>
              </a:defRPr>
            </a:lvl4pPr>
            <a:lvl5pPr marL="1828800" indent="0">
              <a:lnSpc>
                <a:spcPct val="100000"/>
              </a:lnSpc>
              <a:buClr>
                <a:srgbClr val="C20A49"/>
              </a:buClr>
              <a:buFontTx/>
              <a:buNone/>
              <a:defRPr sz="5500" baseline="0">
                <a:latin typeface="DINPro-Regular"/>
              </a:defRPr>
            </a:lvl5pPr>
            <a:lvl6pPr>
              <a:defRPr sz="1800"/>
            </a:lvl6pPr>
            <a:lvl7pPr>
              <a:defRPr sz="1800"/>
            </a:lvl7pPr>
            <a:lvl8pPr>
              <a:defRPr sz="1800"/>
            </a:lvl8pPr>
            <a:lvl9pPr>
              <a:defRPr sz="1800"/>
            </a:lvl9pPr>
          </a:lstStyle>
          <a:p>
            <a:pPr lvl="0"/>
            <a:r>
              <a:rPr lang="en-GB" dirty="0"/>
              <a:t>Click to edit Master text styles</a:t>
            </a:r>
          </a:p>
        </p:txBody>
      </p:sp>
    </p:spTree>
    <p:extLst>
      <p:ext uri="{BB962C8B-B14F-4D97-AF65-F5344CB8AC3E}">
        <p14:creationId xmlns:p14="http://schemas.microsoft.com/office/powerpoint/2010/main" val="429083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 Quote Slide (Short Heading) ">
    <p:spTree>
      <p:nvGrpSpPr>
        <p:cNvPr id="1" name=""/>
        <p:cNvGrpSpPr/>
        <p:nvPr/>
      </p:nvGrpSpPr>
      <p:grpSpPr>
        <a:xfrm>
          <a:off x="0" y="0"/>
          <a:ext cx="0" cy="0"/>
          <a:chOff x="0" y="0"/>
          <a:chExt cx="0" cy="0"/>
        </a:xfrm>
      </p:grpSpPr>
      <p:cxnSp>
        <p:nvCxnSpPr>
          <p:cNvPr id="4" name="Straight Connector 1"/>
          <p:cNvCxnSpPr>
            <a:cxnSpLocks noChangeShapeType="1"/>
          </p:cNvCxnSpPr>
          <p:nvPr userDrawn="1"/>
        </p:nvCxnSpPr>
        <p:spPr bwMode="auto">
          <a:xfrm>
            <a:off x="238125" y="0"/>
            <a:ext cx="647700" cy="9753600"/>
          </a:xfrm>
          <a:prstGeom prst="line">
            <a:avLst/>
          </a:prstGeom>
          <a:noFill/>
          <a:ln w="38100" algn="ctr">
            <a:solidFill>
              <a:srgbClr val="404040"/>
            </a:solidFill>
            <a:round/>
            <a:headEnd/>
            <a:tailEnd/>
          </a:ln>
          <a:extLst>
            <a:ext uri="{909E8E84-426E-40DD-AFC4-6F175D3DCCD1}">
              <a14:hiddenFill xmlns:a14="http://schemas.microsoft.com/office/drawing/2010/main">
                <a:noFill/>
              </a14:hiddenFill>
            </a:ext>
          </a:extLst>
        </p:spPr>
      </p:cxnSp>
      <p:pic>
        <p:nvPicPr>
          <p:cNvPr id="5" name="Picture 25" descr="hrc-strap process.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RC Short Blue Wedg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19050"/>
            <a:ext cx="777716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a:spLocks noGrp="1"/>
          </p:cNvSpPr>
          <p:nvPr>
            <p:ph sz="half" idx="1"/>
          </p:nvPr>
        </p:nvSpPr>
        <p:spPr>
          <a:xfrm>
            <a:off x="1173808" y="2644552"/>
            <a:ext cx="10873208" cy="6120680"/>
          </a:xfrm>
          <a:prstGeom prst="rect">
            <a:avLst/>
          </a:prstGeom>
        </p:spPr>
        <p:txBody>
          <a:bodyPr>
            <a:normAutofit/>
          </a:bodyPr>
          <a:lstStyle>
            <a:lvl1pPr marL="0" indent="0">
              <a:lnSpc>
                <a:spcPct val="100000"/>
              </a:lnSpc>
              <a:buClr>
                <a:srgbClr val="C20A49"/>
              </a:buClr>
              <a:buFontTx/>
              <a:buNone/>
              <a:defRPr sz="5500" baseline="0">
                <a:latin typeface="DINPro-Regular"/>
              </a:defRPr>
            </a:lvl1pPr>
            <a:lvl2pPr marL="457200" indent="0">
              <a:lnSpc>
                <a:spcPct val="100000"/>
              </a:lnSpc>
              <a:buClr>
                <a:srgbClr val="C20A49"/>
              </a:buClr>
              <a:buFontTx/>
              <a:buNone/>
              <a:defRPr sz="5500" baseline="0">
                <a:latin typeface="DINPro-Regular"/>
              </a:defRPr>
            </a:lvl2pPr>
            <a:lvl3pPr marL="914400" indent="0">
              <a:lnSpc>
                <a:spcPct val="100000"/>
              </a:lnSpc>
              <a:buClr>
                <a:srgbClr val="C20A49"/>
              </a:buClr>
              <a:buFontTx/>
              <a:buNone/>
              <a:defRPr sz="5500" baseline="0">
                <a:latin typeface="DINPro-Regular"/>
              </a:defRPr>
            </a:lvl3pPr>
            <a:lvl4pPr marL="1371600" indent="0">
              <a:lnSpc>
                <a:spcPct val="100000"/>
              </a:lnSpc>
              <a:buClr>
                <a:srgbClr val="C20A49"/>
              </a:buClr>
              <a:buFontTx/>
              <a:buNone/>
              <a:defRPr sz="5500" baseline="0">
                <a:latin typeface="DINPro-Regular"/>
              </a:defRPr>
            </a:lvl4pPr>
            <a:lvl5pPr marL="1828800" indent="0">
              <a:lnSpc>
                <a:spcPct val="100000"/>
              </a:lnSpc>
              <a:buClr>
                <a:srgbClr val="C20A49"/>
              </a:buClr>
              <a:buFontTx/>
              <a:buNone/>
              <a:defRPr sz="5500" baseline="0">
                <a:latin typeface="DINPro-Regular"/>
              </a:defRPr>
            </a:lvl5pPr>
            <a:lvl6pPr>
              <a:defRPr sz="1800"/>
            </a:lvl6pPr>
            <a:lvl7pPr>
              <a:defRPr sz="1800"/>
            </a:lvl7pPr>
            <a:lvl8pPr>
              <a:defRPr sz="1800"/>
            </a:lvl8pPr>
            <a:lvl9pPr>
              <a:defRPr sz="1800"/>
            </a:lvl9pPr>
          </a:lstStyle>
          <a:p>
            <a:pPr lvl="0"/>
            <a:r>
              <a:rPr lang="en-GB" dirty="0"/>
              <a:t>Click to edit Master text styles</a:t>
            </a:r>
          </a:p>
        </p:txBody>
      </p:sp>
      <p:sp>
        <p:nvSpPr>
          <p:cNvPr id="7"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641282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D/ Quote Slide Blue Background (Short Heading)">
    <p:spTree>
      <p:nvGrpSpPr>
        <p:cNvPr id="1" name=""/>
        <p:cNvGrpSpPr/>
        <p:nvPr/>
      </p:nvGrpSpPr>
      <p:grpSpPr>
        <a:xfrm>
          <a:off x="0" y="0"/>
          <a:ext cx="0" cy="0"/>
          <a:chOff x="0" y="0"/>
          <a:chExt cx="0" cy="0"/>
        </a:xfrm>
      </p:grpSpPr>
      <p:cxnSp>
        <p:nvCxnSpPr>
          <p:cNvPr id="4" name="Straight Connector 1"/>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12" descr="HRC Short White Wedg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19050"/>
            <a:ext cx="7435850"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hrc-strap process [Converted]_Whit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23650" y="412750"/>
            <a:ext cx="120015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sz="half" idx="1"/>
          </p:nvPr>
        </p:nvSpPr>
        <p:spPr>
          <a:xfrm>
            <a:off x="1173808" y="2644552"/>
            <a:ext cx="10873208" cy="6120680"/>
          </a:xfrm>
          <a:prstGeom prst="rect">
            <a:avLst/>
          </a:prstGeom>
        </p:spPr>
        <p:txBody>
          <a:bodyPr>
            <a:normAutofit/>
          </a:bodyPr>
          <a:lstStyle>
            <a:lvl1pPr marL="0" indent="0">
              <a:lnSpc>
                <a:spcPct val="100000"/>
              </a:lnSpc>
              <a:buClr>
                <a:srgbClr val="C20A49"/>
              </a:buClr>
              <a:buFontTx/>
              <a:buNone/>
              <a:defRPr sz="5500" baseline="0">
                <a:solidFill>
                  <a:schemeClr val="bg1"/>
                </a:solidFill>
                <a:latin typeface="DINPro-Regular"/>
              </a:defRPr>
            </a:lvl1pPr>
            <a:lvl2pPr marL="457200" indent="0">
              <a:lnSpc>
                <a:spcPct val="100000"/>
              </a:lnSpc>
              <a:buClr>
                <a:srgbClr val="C20A49"/>
              </a:buClr>
              <a:buFontTx/>
              <a:buNone/>
              <a:defRPr sz="5500" baseline="0">
                <a:solidFill>
                  <a:schemeClr val="bg1"/>
                </a:solidFill>
                <a:latin typeface="DINPro-Regular"/>
              </a:defRPr>
            </a:lvl2pPr>
            <a:lvl3pPr marL="914400" indent="0">
              <a:lnSpc>
                <a:spcPct val="100000"/>
              </a:lnSpc>
              <a:buClr>
                <a:srgbClr val="C20A49"/>
              </a:buClr>
              <a:buFontTx/>
              <a:buNone/>
              <a:defRPr sz="5500" baseline="0">
                <a:solidFill>
                  <a:schemeClr val="bg1"/>
                </a:solidFill>
                <a:latin typeface="DINPro-Regular"/>
              </a:defRPr>
            </a:lvl3pPr>
            <a:lvl4pPr marL="1371600" indent="0">
              <a:lnSpc>
                <a:spcPct val="100000"/>
              </a:lnSpc>
              <a:buClr>
                <a:srgbClr val="C20A49"/>
              </a:buClr>
              <a:buFontTx/>
              <a:buNone/>
              <a:defRPr sz="5500" baseline="0">
                <a:solidFill>
                  <a:schemeClr val="bg1"/>
                </a:solidFill>
                <a:latin typeface="DINPro-Regular"/>
              </a:defRPr>
            </a:lvl4pPr>
            <a:lvl5pPr marL="1828800" indent="0">
              <a:lnSpc>
                <a:spcPct val="100000"/>
              </a:lnSpc>
              <a:buClr>
                <a:srgbClr val="C20A49"/>
              </a:buClr>
              <a:buFontTx/>
              <a:buNone/>
              <a:defRPr sz="5500" baseline="0">
                <a:solidFill>
                  <a:schemeClr val="bg1"/>
                </a:solidFill>
                <a:latin typeface="DINPro-Regular"/>
              </a:defRPr>
            </a:lvl5pPr>
            <a:lvl6pPr>
              <a:defRPr sz="1800"/>
            </a:lvl6pPr>
            <a:lvl7pPr>
              <a:defRPr sz="1800"/>
            </a:lvl7pPr>
            <a:lvl8pPr>
              <a:defRPr sz="1800"/>
            </a:lvl8pPr>
            <a:lvl9pPr>
              <a:defRPr sz="1800"/>
            </a:lvl9pPr>
          </a:lstStyle>
          <a:p>
            <a:pPr lvl="0"/>
            <a:r>
              <a:rPr lang="en-GB" dirty="0"/>
              <a:t>Click to edit Master text styles</a:t>
            </a:r>
          </a:p>
        </p:txBody>
      </p:sp>
      <p:sp>
        <p:nvSpPr>
          <p:cNvPr id="7"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rgbClr val="0F8ACA"/>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34409622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Quote Slide Blue Background (Long Heading)">
    <p:spTree>
      <p:nvGrpSpPr>
        <p:cNvPr id="1" name=""/>
        <p:cNvGrpSpPr/>
        <p:nvPr/>
      </p:nvGrpSpPr>
      <p:grpSpPr>
        <a:xfrm>
          <a:off x="0" y="0"/>
          <a:ext cx="0" cy="0"/>
          <a:chOff x="0" y="0"/>
          <a:chExt cx="0" cy="0"/>
        </a:xfrm>
      </p:grpSpPr>
      <p:cxnSp>
        <p:nvCxnSpPr>
          <p:cNvPr id="3" name="Straight Connector 1"/>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4" name="Picture 16" descr="hrc-strap process [Converted]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23650" y="412750"/>
            <a:ext cx="120015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HRC Long White Wedg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92075"/>
            <a:ext cx="921702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userDrawn="1"/>
        </p:nvSpPr>
        <p:spPr>
          <a:xfrm>
            <a:off x="957263" y="555625"/>
            <a:ext cx="7848600" cy="865188"/>
          </a:xfrm>
          <a:prstGeom prst="rect">
            <a:avLst/>
          </a:prstGeom>
        </p:spPr>
        <p:txBody>
          <a:bodyPr/>
          <a:lstStyle>
            <a:lvl1pPr algn="l" defTabSz="457200" rtl="0" eaLnBrk="1" latinLnBrk="0" hangingPunct="1">
              <a:spcBef>
                <a:spcPct val="0"/>
              </a:spcBef>
              <a:buNone/>
              <a:defRPr sz="5500" b="0" i="0" kern="1200" baseline="0">
                <a:solidFill>
                  <a:schemeClr val="bg1"/>
                </a:solidFill>
                <a:latin typeface="DINPro-Bold"/>
                <a:ea typeface="+mj-ea"/>
                <a:cs typeface="+mj-cs"/>
              </a:defRPr>
            </a:lvl1pPr>
          </a:lstStyle>
          <a:p>
            <a:pPr>
              <a:defRPr/>
            </a:pPr>
            <a:r>
              <a:rPr lang="en-GB" dirty="0">
                <a:solidFill>
                  <a:srgbClr val="0F8ACA"/>
                </a:solidFill>
              </a:rPr>
              <a:t>Click to add title</a:t>
            </a:r>
            <a:endParaRPr lang="en-US" dirty="0">
              <a:solidFill>
                <a:srgbClr val="0F8ACA"/>
              </a:solidFill>
            </a:endParaRPr>
          </a:p>
        </p:txBody>
      </p:sp>
      <p:sp>
        <p:nvSpPr>
          <p:cNvPr id="9" name="Content Placeholder 2"/>
          <p:cNvSpPr>
            <a:spLocks noGrp="1"/>
          </p:cNvSpPr>
          <p:nvPr>
            <p:ph sz="half" idx="1"/>
          </p:nvPr>
        </p:nvSpPr>
        <p:spPr>
          <a:xfrm>
            <a:off x="1173808" y="2644552"/>
            <a:ext cx="10873208" cy="6120680"/>
          </a:xfrm>
          <a:prstGeom prst="rect">
            <a:avLst/>
          </a:prstGeom>
        </p:spPr>
        <p:txBody>
          <a:bodyPr>
            <a:normAutofit/>
          </a:bodyPr>
          <a:lstStyle>
            <a:lvl1pPr marL="0" indent="0">
              <a:lnSpc>
                <a:spcPct val="100000"/>
              </a:lnSpc>
              <a:buClr>
                <a:srgbClr val="C20A49"/>
              </a:buClr>
              <a:buFontTx/>
              <a:buNone/>
              <a:defRPr sz="5500" baseline="0">
                <a:solidFill>
                  <a:schemeClr val="bg1"/>
                </a:solidFill>
                <a:latin typeface="DINPro-Regular"/>
              </a:defRPr>
            </a:lvl1pPr>
            <a:lvl2pPr marL="457200" indent="0">
              <a:lnSpc>
                <a:spcPct val="100000"/>
              </a:lnSpc>
              <a:buClr>
                <a:srgbClr val="C20A49"/>
              </a:buClr>
              <a:buFontTx/>
              <a:buNone/>
              <a:defRPr sz="5500" baseline="0">
                <a:solidFill>
                  <a:schemeClr val="bg1"/>
                </a:solidFill>
                <a:latin typeface="DINPro-Regular"/>
              </a:defRPr>
            </a:lvl2pPr>
            <a:lvl3pPr marL="914400" indent="0">
              <a:lnSpc>
                <a:spcPct val="100000"/>
              </a:lnSpc>
              <a:buClr>
                <a:srgbClr val="C20A49"/>
              </a:buClr>
              <a:buFontTx/>
              <a:buNone/>
              <a:defRPr sz="5500" baseline="0">
                <a:solidFill>
                  <a:schemeClr val="bg1"/>
                </a:solidFill>
                <a:latin typeface="DINPro-Regular"/>
              </a:defRPr>
            </a:lvl3pPr>
            <a:lvl4pPr marL="1371600" indent="0">
              <a:lnSpc>
                <a:spcPct val="100000"/>
              </a:lnSpc>
              <a:buClr>
                <a:srgbClr val="C20A49"/>
              </a:buClr>
              <a:buFontTx/>
              <a:buNone/>
              <a:defRPr sz="5500" baseline="0">
                <a:solidFill>
                  <a:schemeClr val="bg1"/>
                </a:solidFill>
                <a:latin typeface="DINPro-Regular"/>
              </a:defRPr>
            </a:lvl4pPr>
            <a:lvl5pPr marL="1828800" indent="0">
              <a:lnSpc>
                <a:spcPct val="100000"/>
              </a:lnSpc>
              <a:buClr>
                <a:srgbClr val="C20A49"/>
              </a:buClr>
              <a:buFontTx/>
              <a:buNone/>
              <a:defRPr sz="5500" baseline="0">
                <a:solidFill>
                  <a:schemeClr val="bg1"/>
                </a:solidFill>
                <a:latin typeface="DINPro-Regular"/>
              </a:defRPr>
            </a:lvl5pPr>
            <a:lvl6pPr>
              <a:defRPr sz="1800"/>
            </a:lvl6pPr>
            <a:lvl7pPr>
              <a:defRPr sz="1800"/>
            </a:lvl7pPr>
            <a:lvl8pPr>
              <a:defRPr sz="1800"/>
            </a:lvl8pPr>
            <a:lvl9pPr>
              <a:defRPr sz="1800"/>
            </a:lvl9pPr>
          </a:lstStyle>
          <a:p>
            <a:pPr lvl="0"/>
            <a:r>
              <a:rPr lang="en-GB" dirty="0"/>
              <a:t>Click to edit Master text styles</a:t>
            </a:r>
          </a:p>
        </p:txBody>
      </p:sp>
    </p:spTree>
    <p:extLst>
      <p:ext uri="{BB962C8B-B14F-4D97-AF65-F5344CB8AC3E}">
        <p14:creationId xmlns:p14="http://schemas.microsoft.com/office/powerpoint/2010/main" val="20838955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 Picture Slide (Short Heading)">
    <p:spTree>
      <p:nvGrpSpPr>
        <p:cNvPr id="1" name=""/>
        <p:cNvGrpSpPr/>
        <p:nvPr/>
      </p:nvGrpSpPr>
      <p:grpSpPr>
        <a:xfrm>
          <a:off x="0" y="0"/>
          <a:ext cx="0" cy="0"/>
          <a:chOff x="0" y="0"/>
          <a:chExt cx="0" cy="0"/>
        </a:xfrm>
      </p:grpSpPr>
      <p:cxnSp>
        <p:nvCxnSpPr>
          <p:cNvPr id="3" name="Straight Connector 1"/>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4" name="Picture 2" descr="HRC Short Blue Wedg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19050"/>
            <a:ext cx="777716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3653693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 Construction Picture (Short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r="11067"/>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RC Short Blue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19050"/>
            <a:ext cx="777716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3875686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 Catering, Leisure &amp; Tourism Picture (Short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r="11067"/>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RC Short Blue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19050"/>
            <a:ext cx="777716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3351794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Beauty Picture (Short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r="11002"/>
          <a:stretch>
            <a:fillRect/>
          </a:stretch>
        </p:blipFill>
        <p:spPr bwMode="auto">
          <a:xfrm>
            <a:off x="-9525" y="0"/>
            <a:ext cx="13014325"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RC Short Blue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19050"/>
            <a:ext cx="777716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1643253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UE/ CCE Nursery Picture (Short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r="11034"/>
          <a:stretch>
            <a:fillRect/>
          </a:stretch>
        </p:blipFill>
        <p:spPr bwMode="auto">
          <a:xfrm>
            <a:off x="-4763" y="0"/>
            <a:ext cx="130095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RC Short Blue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19050"/>
            <a:ext cx="777716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761457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 Quote Slide (Short Heading) ">
    <p:spTree>
      <p:nvGrpSpPr>
        <p:cNvPr id="1" name=""/>
        <p:cNvGrpSpPr/>
        <p:nvPr/>
      </p:nvGrpSpPr>
      <p:grpSpPr>
        <a:xfrm>
          <a:off x="0" y="0"/>
          <a:ext cx="0" cy="0"/>
          <a:chOff x="0" y="0"/>
          <a:chExt cx="0" cy="0"/>
        </a:xfrm>
      </p:grpSpPr>
      <p:pic>
        <p:nvPicPr>
          <p:cNvPr id="4" name="Picture 29" descr="HRC Short Pink Wedg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20638"/>
            <a:ext cx="7777163" cy="216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2"/>
          <p:cNvCxnSpPr>
            <a:cxnSpLocks noChangeShapeType="1"/>
          </p:cNvCxnSpPr>
          <p:nvPr userDrawn="1"/>
        </p:nvCxnSpPr>
        <p:spPr bwMode="auto">
          <a:xfrm>
            <a:off x="238125" y="0"/>
            <a:ext cx="647700" cy="9753600"/>
          </a:xfrm>
          <a:prstGeom prst="line">
            <a:avLst/>
          </a:prstGeom>
          <a:noFill/>
          <a:ln w="38100" algn="ctr">
            <a:solidFill>
              <a:srgbClr val="404040"/>
            </a:solidFill>
            <a:round/>
            <a:headEnd/>
            <a:tailEnd/>
          </a:ln>
          <a:extLst>
            <a:ext uri="{909E8E84-426E-40DD-AFC4-6F175D3DCCD1}">
              <a14:hiddenFill xmlns:a14="http://schemas.microsoft.com/office/drawing/2010/main">
                <a:noFill/>
              </a14:hiddenFill>
            </a:ext>
          </a:extLst>
        </p:spPr>
      </p:cxnSp>
      <p:pic>
        <p:nvPicPr>
          <p:cNvPr id="6" name="Picture 25"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a:spLocks noGrp="1"/>
          </p:cNvSpPr>
          <p:nvPr>
            <p:ph sz="half" idx="1"/>
          </p:nvPr>
        </p:nvSpPr>
        <p:spPr>
          <a:xfrm>
            <a:off x="1173808" y="2644552"/>
            <a:ext cx="10873208" cy="6120680"/>
          </a:xfrm>
          <a:prstGeom prst="rect">
            <a:avLst/>
          </a:prstGeom>
        </p:spPr>
        <p:txBody>
          <a:bodyPr>
            <a:normAutofit/>
          </a:bodyPr>
          <a:lstStyle>
            <a:lvl1pPr marL="0" indent="0">
              <a:lnSpc>
                <a:spcPct val="100000"/>
              </a:lnSpc>
              <a:buClr>
                <a:srgbClr val="C20A49"/>
              </a:buClr>
              <a:buFontTx/>
              <a:buNone/>
              <a:defRPr sz="5500" baseline="0">
                <a:latin typeface="DINPro-Regular"/>
              </a:defRPr>
            </a:lvl1pPr>
            <a:lvl2pPr marL="457200" indent="0">
              <a:lnSpc>
                <a:spcPct val="100000"/>
              </a:lnSpc>
              <a:buClr>
                <a:srgbClr val="C20A49"/>
              </a:buClr>
              <a:buFontTx/>
              <a:buNone/>
              <a:defRPr sz="5500" baseline="0">
                <a:latin typeface="DINPro-Regular"/>
              </a:defRPr>
            </a:lvl2pPr>
            <a:lvl3pPr marL="914400" indent="0">
              <a:lnSpc>
                <a:spcPct val="100000"/>
              </a:lnSpc>
              <a:buClr>
                <a:srgbClr val="C20A49"/>
              </a:buClr>
              <a:buFontTx/>
              <a:buNone/>
              <a:defRPr sz="5500" baseline="0">
                <a:latin typeface="DINPro-Regular"/>
              </a:defRPr>
            </a:lvl3pPr>
            <a:lvl4pPr marL="1371600" indent="0">
              <a:lnSpc>
                <a:spcPct val="100000"/>
              </a:lnSpc>
              <a:buClr>
                <a:srgbClr val="C20A49"/>
              </a:buClr>
              <a:buFontTx/>
              <a:buNone/>
              <a:defRPr sz="5500" baseline="0">
                <a:latin typeface="DINPro-Regular"/>
              </a:defRPr>
            </a:lvl4pPr>
            <a:lvl5pPr marL="1828800" indent="0">
              <a:lnSpc>
                <a:spcPct val="100000"/>
              </a:lnSpc>
              <a:buClr>
                <a:srgbClr val="C20A49"/>
              </a:buClr>
              <a:buFontTx/>
              <a:buNone/>
              <a:defRPr sz="5500" baseline="0">
                <a:latin typeface="DINPro-Regular"/>
              </a:defRPr>
            </a:lvl5pPr>
            <a:lvl6pPr>
              <a:defRPr sz="1800"/>
            </a:lvl6pPr>
            <a:lvl7pPr>
              <a:defRPr sz="1800"/>
            </a:lvl7pPr>
            <a:lvl8pPr>
              <a:defRPr sz="1800"/>
            </a:lvl8pPr>
            <a:lvl9pPr>
              <a:defRPr sz="1800"/>
            </a:lvl9pPr>
          </a:lstStyle>
          <a:p>
            <a:pPr lvl="0"/>
            <a:r>
              <a:rPr lang="en-GB" dirty="0"/>
              <a:t>Click to edit Master text styles</a:t>
            </a:r>
          </a:p>
        </p:txBody>
      </p:sp>
      <p:sp>
        <p:nvSpPr>
          <p:cNvPr id="10"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1231768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UE/ Hairdressing Picture (Short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l="3406" t="218" r="11621" b="4234"/>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RC Short Blue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19050"/>
            <a:ext cx="777716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35270170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E/ Engineering Picture (Short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l="5302" r="9729" b="4427"/>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RC Short Blue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19050"/>
            <a:ext cx="777716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27362018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UE/Business &amp; Computing Picture (Short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l="3526" t="-53" r="9052" b="1704"/>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RC Short Blue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19050"/>
            <a:ext cx="777716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34064428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UE/ Creative Arts Picture (Short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l="79" t="28928" r="2299" b="22263"/>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RC Short Blue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19050"/>
            <a:ext cx="777716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20110365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UE/ Broxbourne Building Exterior Picture (Short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r="6725" b="20"/>
          <a:stretch>
            <a:fillRect/>
          </a:stretch>
        </p:blipFill>
        <p:spPr bwMode="auto">
          <a:xfrm>
            <a:off x="7938" y="1588"/>
            <a:ext cx="13647737" cy="975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RC Short Blue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19050"/>
            <a:ext cx="777716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3155618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UE/ Blank Picture Slide (Long Heading)">
    <p:spTree>
      <p:nvGrpSpPr>
        <p:cNvPr id="1" name=""/>
        <p:cNvGrpSpPr/>
        <p:nvPr/>
      </p:nvGrpSpPr>
      <p:grpSpPr>
        <a:xfrm>
          <a:off x="0" y="0"/>
          <a:ext cx="0" cy="0"/>
          <a:chOff x="0" y="0"/>
          <a:chExt cx="0" cy="0"/>
        </a:xfrm>
      </p:grpSpPr>
      <p:cxnSp>
        <p:nvCxnSpPr>
          <p:cNvPr id="2" name="Straight Connector 1"/>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3" name="Picture 1" descr="HRC Long Blue Wedg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userDrawn="1"/>
        </p:nvSpPr>
        <p:spPr>
          <a:xfrm>
            <a:off x="957263" y="555625"/>
            <a:ext cx="7848600" cy="865188"/>
          </a:xfrm>
          <a:prstGeom prst="rect">
            <a:avLst/>
          </a:prstGeom>
        </p:spPr>
        <p:txBody>
          <a:bodyPr/>
          <a:lstStyle>
            <a:lvl1pPr algn="l" defTabSz="457200" rtl="0" eaLnBrk="1" latinLnBrk="0" hangingPunct="1">
              <a:spcBef>
                <a:spcPct val="0"/>
              </a:spcBef>
              <a:buNone/>
              <a:defRPr sz="5500" b="0" i="0" kern="1200" baseline="0">
                <a:solidFill>
                  <a:schemeClr val="bg1"/>
                </a:solidFill>
                <a:latin typeface="DINPro-Bold"/>
                <a:ea typeface="+mj-ea"/>
                <a:cs typeface="+mj-cs"/>
              </a:defRPr>
            </a:lvl1pPr>
          </a:lstStyle>
          <a:p>
            <a:pPr>
              <a:defRPr/>
            </a:pPr>
            <a:r>
              <a:rPr lang="en-GB" dirty="0"/>
              <a:t>Click to add title</a:t>
            </a:r>
            <a:endParaRPr lang="en-US" dirty="0"/>
          </a:p>
        </p:txBody>
      </p:sp>
      <p:pic>
        <p:nvPicPr>
          <p:cNvPr id="5" name="Picture 2"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875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UE/ Construction Picture (Long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r="11067"/>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2"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HRC Long Blue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957784" y="556320"/>
            <a:ext cx="7848872" cy="864096"/>
          </a:xfrm>
          <a:prstGeom prst="rect">
            <a:avLst/>
          </a:prstGeom>
        </p:spPr>
        <p:txBody>
          <a:bodyPr>
            <a:noAutofit/>
          </a:bodyPr>
          <a:lstStyle>
            <a:lvl1pPr algn="l">
              <a:defRPr sz="5500" b="0" i="0" baseline="0">
                <a:solidFill>
                  <a:schemeClr val="bg1"/>
                </a:solidFill>
                <a:latin typeface="DINPro-Bold"/>
              </a:defRPr>
            </a:lvl1pPr>
          </a:lstStyle>
          <a:p>
            <a:r>
              <a:rPr lang="en-GB" dirty="0"/>
              <a:t>Click to edit Master title style</a:t>
            </a:r>
            <a:endParaRPr lang="en-US" dirty="0"/>
          </a:p>
        </p:txBody>
      </p:sp>
    </p:spTree>
    <p:extLst>
      <p:ext uri="{BB962C8B-B14F-4D97-AF65-F5344CB8AC3E}">
        <p14:creationId xmlns:p14="http://schemas.microsoft.com/office/powerpoint/2010/main" val="15634818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UE/ Catering, Leisure &amp; Tourism Picture (Long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r="11067"/>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HRC Long Blue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957784" y="556320"/>
            <a:ext cx="7848872" cy="864096"/>
          </a:xfrm>
          <a:prstGeom prst="rect">
            <a:avLst/>
          </a:prstGeom>
        </p:spPr>
        <p:txBody>
          <a:bodyPr>
            <a:noAutofit/>
          </a:bodyPr>
          <a:lstStyle>
            <a:lvl1pPr algn="l">
              <a:defRPr sz="5500" b="0" i="0" baseline="0">
                <a:solidFill>
                  <a:schemeClr val="bg1"/>
                </a:solidFill>
                <a:latin typeface="DINPro-Bold"/>
              </a:defRPr>
            </a:lvl1pPr>
          </a:lstStyle>
          <a:p>
            <a:r>
              <a:rPr lang="en-GB" dirty="0"/>
              <a:t>Click to edit Master title style</a:t>
            </a:r>
            <a:endParaRPr lang="en-US" dirty="0"/>
          </a:p>
        </p:txBody>
      </p:sp>
    </p:spTree>
    <p:extLst>
      <p:ext uri="{BB962C8B-B14F-4D97-AF65-F5344CB8AC3E}">
        <p14:creationId xmlns:p14="http://schemas.microsoft.com/office/powerpoint/2010/main" val="37102248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UE/ Beauty Picture (Long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r="11002"/>
          <a:stretch>
            <a:fillRect/>
          </a:stretch>
        </p:blipFill>
        <p:spPr bwMode="auto">
          <a:xfrm>
            <a:off x="-9525" y="0"/>
            <a:ext cx="13014325"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HRC Long Blue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957784" y="556320"/>
            <a:ext cx="7848872" cy="864096"/>
          </a:xfrm>
          <a:prstGeom prst="rect">
            <a:avLst/>
          </a:prstGeom>
        </p:spPr>
        <p:txBody>
          <a:bodyPr>
            <a:noAutofit/>
          </a:bodyPr>
          <a:lstStyle>
            <a:lvl1pPr algn="l">
              <a:defRPr sz="5500" b="0" i="0" baseline="0">
                <a:solidFill>
                  <a:schemeClr val="bg1"/>
                </a:solidFill>
                <a:latin typeface="DINPro-Bold"/>
              </a:defRPr>
            </a:lvl1pPr>
          </a:lstStyle>
          <a:p>
            <a:r>
              <a:rPr lang="en-GB" dirty="0"/>
              <a:t>Click to edit Master title style</a:t>
            </a:r>
            <a:endParaRPr lang="en-US" dirty="0"/>
          </a:p>
        </p:txBody>
      </p:sp>
    </p:spTree>
    <p:extLst>
      <p:ext uri="{BB962C8B-B14F-4D97-AF65-F5344CB8AC3E}">
        <p14:creationId xmlns:p14="http://schemas.microsoft.com/office/powerpoint/2010/main" val="680600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UE/ CCE Nursery Picture (Long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r="11034"/>
          <a:stretch>
            <a:fillRect/>
          </a:stretch>
        </p:blipFill>
        <p:spPr bwMode="auto">
          <a:xfrm>
            <a:off x="-4763" y="0"/>
            <a:ext cx="130095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HRC Long Blue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957784" y="556320"/>
            <a:ext cx="7848872" cy="864096"/>
          </a:xfrm>
          <a:prstGeom prst="rect">
            <a:avLst/>
          </a:prstGeom>
        </p:spPr>
        <p:txBody>
          <a:bodyPr>
            <a:noAutofit/>
          </a:bodyPr>
          <a:lstStyle>
            <a:lvl1pPr algn="l">
              <a:defRPr sz="5500" b="0" i="0" baseline="0">
                <a:solidFill>
                  <a:schemeClr val="bg1"/>
                </a:solidFill>
                <a:latin typeface="DINPro-Bold"/>
              </a:defRPr>
            </a:lvl1pPr>
          </a:lstStyle>
          <a:p>
            <a:r>
              <a:rPr lang="en-GB" dirty="0"/>
              <a:t>Click to edit Master title style</a:t>
            </a:r>
            <a:endParaRPr lang="en-US" dirty="0"/>
          </a:p>
        </p:txBody>
      </p:sp>
    </p:spTree>
    <p:extLst>
      <p:ext uri="{BB962C8B-B14F-4D97-AF65-F5344CB8AC3E}">
        <p14:creationId xmlns:p14="http://schemas.microsoft.com/office/powerpoint/2010/main" val="253994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 Quote Slide (Long Heading) ">
    <p:spTree>
      <p:nvGrpSpPr>
        <p:cNvPr id="1" name=""/>
        <p:cNvGrpSpPr/>
        <p:nvPr/>
      </p:nvGrpSpPr>
      <p:grpSpPr>
        <a:xfrm>
          <a:off x="0" y="0"/>
          <a:ext cx="0" cy="0"/>
          <a:chOff x="0" y="0"/>
          <a:chExt cx="0" cy="0"/>
        </a:xfrm>
      </p:grpSpPr>
      <p:cxnSp>
        <p:nvCxnSpPr>
          <p:cNvPr id="3" name="Straight Connector 1"/>
          <p:cNvCxnSpPr>
            <a:cxnSpLocks noChangeShapeType="1"/>
          </p:cNvCxnSpPr>
          <p:nvPr userDrawn="1"/>
        </p:nvCxnSpPr>
        <p:spPr bwMode="auto">
          <a:xfrm>
            <a:off x="238125" y="0"/>
            <a:ext cx="647700" cy="9753600"/>
          </a:xfrm>
          <a:prstGeom prst="line">
            <a:avLst/>
          </a:prstGeom>
          <a:noFill/>
          <a:ln w="38100" algn="ctr">
            <a:solidFill>
              <a:srgbClr val="404040"/>
            </a:solidFill>
            <a:round/>
            <a:headEnd/>
            <a:tailEnd/>
          </a:ln>
          <a:extLst>
            <a:ext uri="{909E8E84-426E-40DD-AFC4-6F175D3DCCD1}">
              <a14:hiddenFill xmlns:a14="http://schemas.microsoft.com/office/drawing/2010/main">
                <a:noFill/>
              </a14:hiddenFill>
            </a:ext>
          </a:extLst>
        </p:spPr>
      </p:cxnSp>
      <p:pic>
        <p:nvPicPr>
          <p:cNvPr id="4" name="Picture 25" descr="hrc-strap process.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RC Long Pink Wedg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userDrawn="1"/>
        </p:nvSpPr>
        <p:spPr>
          <a:xfrm>
            <a:off x="957263" y="555625"/>
            <a:ext cx="7848600" cy="865188"/>
          </a:xfrm>
          <a:prstGeom prst="rect">
            <a:avLst/>
          </a:prstGeom>
        </p:spPr>
        <p:txBody>
          <a:bodyPr/>
          <a:lstStyle>
            <a:lvl1pPr algn="l" defTabSz="457200" rtl="0" eaLnBrk="1" latinLnBrk="0" hangingPunct="1">
              <a:spcBef>
                <a:spcPct val="0"/>
              </a:spcBef>
              <a:buNone/>
              <a:defRPr sz="5500" b="0" i="0" kern="1200" baseline="0">
                <a:solidFill>
                  <a:schemeClr val="bg1"/>
                </a:solidFill>
                <a:latin typeface="DINPro-Bold"/>
                <a:ea typeface="+mj-ea"/>
                <a:cs typeface="+mj-cs"/>
              </a:defRPr>
            </a:lvl1pPr>
          </a:lstStyle>
          <a:p>
            <a:pPr>
              <a:defRPr/>
            </a:pPr>
            <a:r>
              <a:rPr lang="en-GB" dirty="0"/>
              <a:t>Click to add title</a:t>
            </a:r>
            <a:endParaRPr lang="en-US" dirty="0"/>
          </a:p>
        </p:txBody>
      </p:sp>
      <p:sp>
        <p:nvSpPr>
          <p:cNvPr id="11" name="Content Placeholder 2"/>
          <p:cNvSpPr>
            <a:spLocks noGrp="1"/>
          </p:cNvSpPr>
          <p:nvPr>
            <p:ph sz="half" idx="1"/>
          </p:nvPr>
        </p:nvSpPr>
        <p:spPr>
          <a:xfrm>
            <a:off x="1173808" y="2644552"/>
            <a:ext cx="10873208" cy="6120680"/>
          </a:xfrm>
          <a:prstGeom prst="rect">
            <a:avLst/>
          </a:prstGeom>
        </p:spPr>
        <p:txBody>
          <a:bodyPr>
            <a:normAutofit/>
          </a:bodyPr>
          <a:lstStyle>
            <a:lvl1pPr marL="0" indent="0">
              <a:lnSpc>
                <a:spcPct val="100000"/>
              </a:lnSpc>
              <a:buClr>
                <a:srgbClr val="C20A49"/>
              </a:buClr>
              <a:buFontTx/>
              <a:buNone/>
              <a:defRPr sz="5500" baseline="0">
                <a:latin typeface="DINPro-Regular"/>
              </a:defRPr>
            </a:lvl1pPr>
            <a:lvl2pPr marL="457200" indent="0">
              <a:lnSpc>
                <a:spcPct val="100000"/>
              </a:lnSpc>
              <a:buClr>
                <a:srgbClr val="C20A49"/>
              </a:buClr>
              <a:buFontTx/>
              <a:buNone/>
              <a:defRPr sz="5500" baseline="0">
                <a:latin typeface="DINPro-Regular"/>
              </a:defRPr>
            </a:lvl2pPr>
            <a:lvl3pPr marL="914400" indent="0">
              <a:lnSpc>
                <a:spcPct val="100000"/>
              </a:lnSpc>
              <a:buClr>
                <a:srgbClr val="C20A49"/>
              </a:buClr>
              <a:buFontTx/>
              <a:buNone/>
              <a:defRPr sz="5500" baseline="0">
                <a:latin typeface="DINPro-Regular"/>
              </a:defRPr>
            </a:lvl3pPr>
            <a:lvl4pPr marL="1371600" indent="0">
              <a:lnSpc>
                <a:spcPct val="100000"/>
              </a:lnSpc>
              <a:buClr>
                <a:srgbClr val="C20A49"/>
              </a:buClr>
              <a:buFontTx/>
              <a:buNone/>
              <a:defRPr sz="5500" baseline="0">
                <a:latin typeface="DINPro-Regular"/>
              </a:defRPr>
            </a:lvl4pPr>
            <a:lvl5pPr marL="1828800" indent="0">
              <a:lnSpc>
                <a:spcPct val="100000"/>
              </a:lnSpc>
              <a:buClr>
                <a:srgbClr val="C20A49"/>
              </a:buClr>
              <a:buFontTx/>
              <a:buNone/>
              <a:defRPr sz="5500" baseline="0">
                <a:latin typeface="DINPro-Regular"/>
              </a:defRPr>
            </a:lvl5pPr>
            <a:lvl6pPr>
              <a:defRPr sz="1800"/>
            </a:lvl6pPr>
            <a:lvl7pPr>
              <a:defRPr sz="1800"/>
            </a:lvl7pPr>
            <a:lvl8pPr>
              <a:defRPr sz="1800"/>
            </a:lvl8pPr>
            <a:lvl9pPr>
              <a:defRPr sz="1800"/>
            </a:lvl9pPr>
          </a:lstStyle>
          <a:p>
            <a:pPr lvl="0"/>
            <a:r>
              <a:rPr lang="en-GB" dirty="0"/>
              <a:t>Click to edit Master text styles</a:t>
            </a:r>
          </a:p>
        </p:txBody>
      </p:sp>
    </p:spTree>
    <p:extLst>
      <p:ext uri="{BB962C8B-B14F-4D97-AF65-F5344CB8AC3E}">
        <p14:creationId xmlns:p14="http://schemas.microsoft.com/office/powerpoint/2010/main" val="4311167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UE/Hairdressing Picture (Long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l="3406" t="218" r="11621" b="4234"/>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HRC Long Blue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957784" y="556320"/>
            <a:ext cx="7848872" cy="864096"/>
          </a:xfrm>
          <a:prstGeom prst="rect">
            <a:avLst/>
          </a:prstGeom>
        </p:spPr>
        <p:txBody>
          <a:bodyPr>
            <a:noAutofit/>
          </a:bodyPr>
          <a:lstStyle>
            <a:lvl1pPr algn="l">
              <a:defRPr sz="5500" b="0" i="0" baseline="0">
                <a:solidFill>
                  <a:schemeClr val="bg1"/>
                </a:solidFill>
                <a:latin typeface="DINPro-Bold"/>
              </a:defRPr>
            </a:lvl1pPr>
          </a:lstStyle>
          <a:p>
            <a:r>
              <a:rPr lang="en-GB" dirty="0"/>
              <a:t>Click to edit Master title style</a:t>
            </a:r>
            <a:endParaRPr lang="en-US" dirty="0"/>
          </a:p>
        </p:txBody>
      </p:sp>
    </p:spTree>
    <p:extLst>
      <p:ext uri="{BB962C8B-B14F-4D97-AF65-F5344CB8AC3E}">
        <p14:creationId xmlns:p14="http://schemas.microsoft.com/office/powerpoint/2010/main" val="41787042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UE/ Engineering Picture (Long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l="5302" r="9729" b="4427"/>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HRC Long Blue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957784" y="556320"/>
            <a:ext cx="7848872" cy="864096"/>
          </a:xfrm>
          <a:prstGeom prst="rect">
            <a:avLst/>
          </a:prstGeom>
        </p:spPr>
        <p:txBody>
          <a:bodyPr>
            <a:noAutofit/>
          </a:bodyPr>
          <a:lstStyle>
            <a:lvl1pPr algn="l">
              <a:defRPr sz="5500" b="0" i="0" baseline="0">
                <a:solidFill>
                  <a:schemeClr val="bg1"/>
                </a:solidFill>
                <a:latin typeface="DINPro-Bold"/>
              </a:defRPr>
            </a:lvl1pPr>
          </a:lstStyle>
          <a:p>
            <a:r>
              <a:rPr lang="en-GB" dirty="0"/>
              <a:t>Click to edit Master title style</a:t>
            </a:r>
            <a:endParaRPr lang="en-US" dirty="0"/>
          </a:p>
        </p:txBody>
      </p:sp>
    </p:spTree>
    <p:extLst>
      <p:ext uri="{BB962C8B-B14F-4D97-AF65-F5344CB8AC3E}">
        <p14:creationId xmlns:p14="http://schemas.microsoft.com/office/powerpoint/2010/main" val="8656737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UE/ Business &amp; Computing (Long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l="3526" t="-53" r="9052" b="1704"/>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HRC Long Blue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957784" y="556320"/>
            <a:ext cx="7848872" cy="864096"/>
          </a:xfrm>
          <a:prstGeom prst="rect">
            <a:avLst/>
          </a:prstGeom>
        </p:spPr>
        <p:txBody>
          <a:bodyPr>
            <a:noAutofit/>
          </a:bodyPr>
          <a:lstStyle>
            <a:lvl1pPr algn="l">
              <a:defRPr sz="5500" b="0" i="0" baseline="0">
                <a:solidFill>
                  <a:schemeClr val="bg1"/>
                </a:solidFill>
                <a:latin typeface="DINPro-Bold"/>
              </a:defRPr>
            </a:lvl1pPr>
          </a:lstStyle>
          <a:p>
            <a:r>
              <a:rPr lang="en-GB" dirty="0"/>
              <a:t>Click to edit Master title style</a:t>
            </a:r>
            <a:endParaRPr lang="en-US" dirty="0"/>
          </a:p>
        </p:txBody>
      </p:sp>
    </p:spTree>
    <p:extLst>
      <p:ext uri="{BB962C8B-B14F-4D97-AF65-F5344CB8AC3E}">
        <p14:creationId xmlns:p14="http://schemas.microsoft.com/office/powerpoint/2010/main" val="365688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UE/Creative Arts Picture (Long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l="79" t="28928" r="2299" b="22263"/>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HRC Long Blue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957784" y="556320"/>
            <a:ext cx="7848872" cy="864096"/>
          </a:xfrm>
          <a:prstGeom prst="rect">
            <a:avLst/>
          </a:prstGeom>
        </p:spPr>
        <p:txBody>
          <a:bodyPr>
            <a:noAutofit/>
          </a:bodyPr>
          <a:lstStyle>
            <a:lvl1pPr algn="l">
              <a:defRPr sz="5500" b="0" i="0" baseline="0">
                <a:solidFill>
                  <a:schemeClr val="bg1"/>
                </a:solidFill>
                <a:latin typeface="DINPro-Bold"/>
              </a:defRPr>
            </a:lvl1pPr>
          </a:lstStyle>
          <a:p>
            <a:r>
              <a:rPr lang="en-GB" dirty="0"/>
              <a:t>Click to edit Master title style</a:t>
            </a:r>
            <a:endParaRPr lang="en-US" dirty="0"/>
          </a:p>
        </p:txBody>
      </p:sp>
    </p:spTree>
    <p:extLst>
      <p:ext uri="{BB962C8B-B14F-4D97-AF65-F5344CB8AC3E}">
        <p14:creationId xmlns:p14="http://schemas.microsoft.com/office/powerpoint/2010/main" val="558114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UE/Broxbourne Building Exterior Picture (Long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r="11172" b="20"/>
          <a:stretch>
            <a:fillRect/>
          </a:stretch>
        </p:blipFill>
        <p:spPr bwMode="auto">
          <a:xfrm>
            <a:off x="-12700" y="1588"/>
            <a:ext cx="12995275" cy="975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HRC Long Blue Wedg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55563"/>
            <a:ext cx="91455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957784" y="556320"/>
            <a:ext cx="7848872" cy="864096"/>
          </a:xfrm>
          <a:prstGeom prst="rect">
            <a:avLst/>
          </a:prstGeom>
        </p:spPr>
        <p:txBody>
          <a:bodyPr>
            <a:noAutofit/>
          </a:bodyPr>
          <a:lstStyle>
            <a:lvl1pPr algn="l">
              <a:defRPr sz="5500" b="0" i="0" baseline="0">
                <a:solidFill>
                  <a:schemeClr val="bg1"/>
                </a:solidFill>
                <a:latin typeface="DINPro-Bold"/>
              </a:defRPr>
            </a:lvl1pPr>
          </a:lstStyle>
          <a:p>
            <a:r>
              <a:rPr lang="en-GB" dirty="0"/>
              <a:t>Click to edit Master title style</a:t>
            </a:r>
            <a:endParaRPr lang="en-US" dirty="0"/>
          </a:p>
        </p:txBody>
      </p:sp>
    </p:spTree>
    <p:extLst>
      <p:ext uri="{BB962C8B-B14F-4D97-AF65-F5344CB8AC3E}">
        <p14:creationId xmlns:p14="http://schemas.microsoft.com/office/powerpoint/2010/main" val="1397656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D/ Quote Slide Coloured Background (Short Heading)">
    <p:spTree>
      <p:nvGrpSpPr>
        <p:cNvPr id="1" name=""/>
        <p:cNvGrpSpPr/>
        <p:nvPr/>
      </p:nvGrpSpPr>
      <p:grpSpPr>
        <a:xfrm>
          <a:off x="0" y="0"/>
          <a:ext cx="0" cy="0"/>
          <a:chOff x="0" y="0"/>
          <a:chExt cx="0" cy="0"/>
        </a:xfrm>
      </p:grpSpPr>
      <p:cxnSp>
        <p:nvCxnSpPr>
          <p:cNvPr id="4" name="Straight Connector 1"/>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12" descr="HRC Short White Wedg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19050"/>
            <a:ext cx="7435850"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hrc-strap process [Converted]_Whit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23650" y="412750"/>
            <a:ext cx="120015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sz="half" idx="1"/>
          </p:nvPr>
        </p:nvSpPr>
        <p:spPr>
          <a:xfrm>
            <a:off x="1173808" y="2644552"/>
            <a:ext cx="10873208" cy="6120680"/>
          </a:xfrm>
          <a:prstGeom prst="rect">
            <a:avLst/>
          </a:prstGeom>
        </p:spPr>
        <p:txBody>
          <a:bodyPr>
            <a:normAutofit/>
          </a:bodyPr>
          <a:lstStyle>
            <a:lvl1pPr marL="0" indent="0">
              <a:lnSpc>
                <a:spcPct val="100000"/>
              </a:lnSpc>
              <a:buClr>
                <a:srgbClr val="C20A49"/>
              </a:buClr>
              <a:buFontTx/>
              <a:buNone/>
              <a:defRPr sz="5500" baseline="0">
                <a:solidFill>
                  <a:schemeClr val="bg1"/>
                </a:solidFill>
                <a:latin typeface="DINPro-Regular"/>
              </a:defRPr>
            </a:lvl1pPr>
            <a:lvl2pPr marL="457200" indent="0">
              <a:lnSpc>
                <a:spcPct val="100000"/>
              </a:lnSpc>
              <a:buClr>
                <a:srgbClr val="C20A49"/>
              </a:buClr>
              <a:buFontTx/>
              <a:buNone/>
              <a:defRPr sz="5500" baseline="0">
                <a:solidFill>
                  <a:schemeClr val="bg1"/>
                </a:solidFill>
                <a:latin typeface="DINPro-Regular"/>
              </a:defRPr>
            </a:lvl2pPr>
            <a:lvl3pPr marL="914400" indent="0">
              <a:lnSpc>
                <a:spcPct val="100000"/>
              </a:lnSpc>
              <a:buClr>
                <a:srgbClr val="C20A49"/>
              </a:buClr>
              <a:buFontTx/>
              <a:buNone/>
              <a:defRPr sz="5500" baseline="0">
                <a:solidFill>
                  <a:schemeClr val="bg1"/>
                </a:solidFill>
                <a:latin typeface="DINPro-Regular"/>
              </a:defRPr>
            </a:lvl3pPr>
            <a:lvl4pPr marL="1371600" indent="0">
              <a:lnSpc>
                <a:spcPct val="100000"/>
              </a:lnSpc>
              <a:buClr>
                <a:srgbClr val="C20A49"/>
              </a:buClr>
              <a:buFontTx/>
              <a:buNone/>
              <a:defRPr sz="5500" baseline="0">
                <a:solidFill>
                  <a:schemeClr val="bg1"/>
                </a:solidFill>
                <a:latin typeface="DINPro-Regular"/>
              </a:defRPr>
            </a:lvl4pPr>
            <a:lvl5pPr marL="1828800" indent="0">
              <a:lnSpc>
                <a:spcPct val="100000"/>
              </a:lnSpc>
              <a:buClr>
                <a:srgbClr val="C20A49"/>
              </a:buClr>
              <a:buFontTx/>
              <a:buNone/>
              <a:defRPr sz="5500" baseline="0">
                <a:solidFill>
                  <a:schemeClr val="bg1"/>
                </a:solidFill>
                <a:latin typeface="DINPro-Regular"/>
              </a:defRPr>
            </a:lvl5pPr>
            <a:lvl6pPr>
              <a:defRPr sz="1800"/>
            </a:lvl6pPr>
            <a:lvl7pPr>
              <a:defRPr sz="1800"/>
            </a:lvl7pPr>
            <a:lvl8pPr>
              <a:defRPr sz="1800"/>
            </a:lvl8pPr>
            <a:lvl9pPr>
              <a:defRPr sz="1800"/>
            </a:lvl9pPr>
          </a:lstStyle>
          <a:p>
            <a:pPr lvl="0"/>
            <a:r>
              <a:rPr lang="en-GB" dirty="0"/>
              <a:t>Click to edit Master text styles</a:t>
            </a:r>
          </a:p>
        </p:txBody>
      </p:sp>
      <p:sp>
        <p:nvSpPr>
          <p:cNvPr id="7"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rgbClr val="C20A49"/>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2528326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 Quote Slide Coloured Background (Long Heading)">
    <p:spTree>
      <p:nvGrpSpPr>
        <p:cNvPr id="1" name=""/>
        <p:cNvGrpSpPr/>
        <p:nvPr/>
      </p:nvGrpSpPr>
      <p:grpSpPr>
        <a:xfrm>
          <a:off x="0" y="0"/>
          <a:ext cx="0" cy="0"/>
          <a:chOff x="0" y="0"/>
          <a:chExt cx="0" cy="0"/>
        </a:xfrm>
      </p:grpSpPr>
      <p:cxnSp>
        <p:nvCxnSpPr>
          <p:cNvPr id="3" name="Straight Connector 1"/>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4" name="Picture 16" descr="hrc-strap process [Converted]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23650" y="412750"/>
            <a:ext cx="120015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HRC Long White Wedg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92075"/>
            <a:ext cx="921702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userDrawn="1"/>
        </p:nvSpPr>
        <p:spPr>
          <a:xfrm>
            <a:off x="957263" y="555625"/>
            <a:ext cx="7848600" cy="865188"/>
          </a:xfrm>
          <a:prstGeom prst="rect">
            <a:avLst/>
          </a:prstGeom>
        </p:spPr>
        <p:txBody>
          <a:bodyPr/>
          <a:lstStyle>
            <a:lvl1pPr algn="l" defTabSz="457200" rtl="0" eaLnBrk="1" latinLnBrk="0" hangingPunct="1">
              <a:spcBef>
                <a:spcPct val="0"/>
              </a:spcBef>
              <a:buNone/>
              <a:defRPr sz="5500" b="0" i="0" kern="1200" baseline="0">
                <a:solidFill>
                  <a:schemeClr val="bg1"/>
                </a:solidFill>
                <a:latin typeface="DINPro-Bold"/>
                <a:ea typeface="+mj-ea"/>
                <a:cs typeface="+mj-cs"/>
              </a:defRPr>
            </a:lvl1pPr>
          </a:lstStyle>
          <a:p>
            <a:pPr>
              <a:defRPr/>
            </a:pPr>
            <a:r>
              <a:rPr lang="en-GB" dirty="0">
                <a:solidFill>
                  <a:srgbClr val="C20A49"/>
                </a:solidFill>
              </a:rPr>
              <a:t>Click to add title</a:t>
            </a:r>
            <a:endParaRPr lang="en-US" dirty="0">
              <a:solidFill>
                <a:srgbClr val="C20A49"/>
              </a:solidFill>
            </a:endParaRPr>
          </a:p>
        </p:txBody>
      </p:sp>
      <p:sp>
        <p:nvSpPr>
          <p:cNvPr id="9" name="Content Placeholder 2"/>
          <p:cNvSpPr>
            <a:spLocks noGrp="1"/>
          </p:cNvSpPr>
          <p:nvPr>
            <p:ph sz="half" idx="1"/>
          </p:nvPr>
        </p:nvSpPr>
        <p:spPr>
          <a:xfrm>
            <a:off x="1173808" y="2644552"/>
            <a:ext cx="10873208" cy="6120680"/>
          </a:xfrm>
          <a:prstGeom prst="rect">
            <a:avLst/>
          </a:prstGeom>
        </p:spPr>
        <p:txBody>
          <a:bodyPr>
            <a:normAutofit/>
          </a:bodyPr>
          <a:lstStyle>
            <a:lvl1pPr marL="0" indent="0">
              <a:lnSpc>
                <a:spcPct val="100000"/>
              </a:lnSpc>
              <a:buClr>
                <a:srgbClr val="C20A49"/>
              </a:buClr>
              <a:buFontTx/>
              <a:buNone/>
              <a:defRPr sz="5500" baseline="0">
                <a:solidFill>
                  <a:schemeClr val="bg1"/>
                </a:solidFill>
                <a:latin typeface="DINPro-Regular"/>
              </a:defRPr>
            </a:lvl1pPr>
            <a:lvl2pPr marL="457200" indent="0">
              <a:lnSpc>
                <a:spcPct val="100000"/>
              </a:lnSpc>
              <a:buClr>
                <a:srgbClr val="C20A49"/>
              </a:buClr>
              <a:buFontTx/>
              <a:buNone/>
              <a:defRPr sz="5500" baseline="0">
                <a:solidFill>
                  <a:schemeClr val="bg1"/>
                </a:solidFill>
                <a:latin typeface="DINPro-Regular"/>
              </a:defRPr>
            </a:lvl2pPr>
            <a:lvl3pPr marL="914400" indent="0">
              <a:lnSpc>
                <a:spcPct val="100000"/>
              </a:lnSpc>
              <a:buClr>
                <a:srgbClr val="C20A49"/>
              </a:buClr>
              <a:buFontTx/>
              <a:buNone/>
              <a:defRPr sz="5500" baseline="0">
                <a:solidFill>
                  <a:schemeClr val="bg1"/>
                </a:solidFill>
                <a:latin typeface="DINPro-Regular"/>
              </a:defRPr>
            </a:lvl3pPr>
            <a:lvl4pPr marL="1371600" indent="0">
              <a:lnSpc>
                <a:spcPct val="100000"/>
              </a:lnSpc>
              <a:buClr>
                <a:srgbClr val="C20A49"/>
              </a:buClr>
              <a:buFontTx/>
              <a:buNone/>
              <a:defRPr sz="5500" baseline="0">
                <a:solidFill>
                  <a:schemeClr val="bg1"/>
                </a:solidFill>
                <a:latin typeface="DINPro-Regular"/>
              </a:defRPr>
            </a:lvl4pPr>
            <a:lvl5pPr marL="1828800" indent="0">
              <a:lnSpc>
                <a:spcPct val="100000"/>
              </a:lnSpc>
              <a:buClr>
                <a:srgbClr val="C20A49"/>
              </a:buClr>
              <a:buFontTx/>
              <a:buNone/>
              <a:defRPr sz="5500" baseline="0">
                <a:solidFill>
                  <a:schemeClr val="bg1"/>
                </a:solidFill>
                <a:latin typeface="DINPro-Regular"/>
              </a:defRPr>
            </a:lvl5pPr>
            <a:lvl6pPr>
              <a:defRPr sz="1800"/>
            </a:lvl6pPr>
            <a:lvl7pPr>
              <a:defRPr sz="1800"/>
            </a:lvl7pPr>
            <a:lvl8pPr>
              <a:defRPr sz="1800"/>
            </a:lvl8pPr>
            <a:lvl9pPr>
              <a:defRPr sz="1800"/>
            </a:lvl9pPr>
          </a:lstStyle>
          <a:p>
            <a:pPr lvl="0"/>
            <a:r>
              <a:rPr lang="en-GB" dirty="0"/>
              <a:t>Click to edit Master text styles</a:t>
            </a:r>
          </a:p>
        </p:txBody>
      </p:sp>
    </p:spTree>
    <p:extLst>
      <p:ext uri="{BB962C8B-B14F-4D97-AF65-F5344CB8AC3E}">
        <p14:creationId xmlns:p14="http://schemas.microsoft.com/office/powerpoint/2010/main" val="2468401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D/ Picture Slide (Short Heading)">
    <p:spTree>
      <p:nvGrpSpPr>
        <p:cNvPr id="1" name=""/>
        <p:cNvGrpSpPr/>
        <p:nvPr/>
      </p:nvGrpSpPr>
      <p:grpSpPr>
        <a:xfrm>
          <a:off x="0" y="0"/>
          <a:ext cx="0" cy="0"/>
          <a:chOff x="0" y="0"/>
          <a:chExt cx="0" cy="0"/>
        </a:xfrm>
      </p:grpSpPr>
      <p:cxnSp>
        <p:nvCxnSpPr>
          <p:cNvPr id="4" name="Straight Connector 1"/>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29" descr="HRC Short Pink Wedg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20638"/>
            <a:ext cx="7777163" cy="216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rc-strap proces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2"/>
          <p:cNvSpPr>
            <a:spLocks noGrp="1"/>
          </p:cNvSpPr>
          <p:nvPr>
            <p:ph type="pic" idx="1"/>
          </p:nvPr>
        </p:nvSpPr>
        <p:spPr>
          <a:xfrm>
            <a:off x="0" y="1230"/>
            <a:ext cx="13004800" cy="975237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8"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4067252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D/ Construction (Short Headin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r="11067"/>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userDrawn="1"/>
        </p:nvCxnSpPr>
        <p:spPr bwMode="auto">
          <a:xfrm>
            <a:off x="238125" y="0"/>
            <a:ext cx="647700" cy="975360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pic>
        <p:nvPicPr>
          <p:cNvPr id="5" name="Picture 29" descr="HRC Short Pink Wedg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20638"/>
            <a:ext cx="7777163" cy="216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rc-strap process.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401425" y="412750"/>
            <a:ext cx="12223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957784" y="556320"/>
            <a:ext cx="6120680" cy="864096"/>
          </a:xfrm>
          <a:prstGeom prst="rect">
            <a:avLst/>
          </a:prstGeom>
        </p:spPr>
        <p:txBody>
          <a:bodyPr>
            <a:noAutofit/>
          </a:bodyPr>
          <a:lstStyle>
            <a:lvl1pPr algn="l">
              <a:defRPr sz="5500" b="0" i="0" baseline="0">
                <a:solidFill>
                  <a:schemeClr val="bg1"/>
                </a:solidFill>
                <a:latin typeface="DINPro-Bold"/>
              </a:defRPr>
            </a:lvl1pPr>
          </a:lstStyle>
          <a:p>
            <a:r>
              <a:rPr lang="en-GB"/>
              <a:t>Click to edit Master title style</a:t>
            </a:r>
            <a:endParaRPr lang="en-US" dirty="0"/>
          </a:p>
        </p:txBody>
      </p:sp>
    </p:spTree>
    <p:extLst>
      <p:ext uri="{BB962C8B-B14F-4D97-AF65-F5344CB8AC3E}">
        <p14:creationId xmlns:p14="http://schemas.microsoft.com/office/powerpoint/2010/main" val="3838154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7030A0"/>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760" r:id="rId1"/>
    <p:sldLayoutId id="2147484761" r:id="rId2"/>
    <p:sldLayoutId id="2147484762" r:id="rId3"/>
    <p:sldLayoutId id="2147484763" r:id="rId4"/>
    <p:sldLayoutId id="2147484764" r:id="rId5"/>
    <p:sldLayoutId id="2147484765" r:id="rId6"/>
    <p:sldLayoutId id="2147484766" r:id="rId7"/>
    <p:sldLayoutId id="2147484767" r:id="rId8"/>
    <p:sldLayoutId id="2147484768" r:id="rId9"/>
    <p:sldLayoutId id="2147484769" r:id="rId10"/>
    <p:sldLayoutId id="2147484770" r:id="rId11"/>
    <p:sldLayoutId id="2147484771" r:id="rId12"/>
    <p:sldLayoutId id="2147484772" r:id="rId13"/>
    <p:sldLayoutId id="2147484773" r:id="rId14"/>
    <p:sldLayoutId id="2147484774" r:id="rId15"/>
    <p:sldLayoutId id="2147484775" r:id="rId16"/>
    <p:sldLayoutId id="2147484776" r:id="rId17"/>
    <p:sldLayoutId id="2147484777" r:id="rId18"/>
    <p:sldLayoutId id="2147484778" r:id="rId19"/>
    <p:sldLayoutId id="2147484779" r:id="rId20"/>
    <p:sldLayoutId id="2147484780" r:id="rId21"/>
    <p:sldLayoutId id="2147484781" r:id="rId22"/>
    <p:sldLayoutId id="2147484782" r:id="rId23"/>
    <p:sldLayoutId id="2147484783" r:id="rId24"/>
    <p:sldLayoutId id="2147484784" r:id="rId25"/>
    <p:sldLayoutId id="2147484785" r:id="rId26"/>
    <p:sldLayoutId id="2147484786" r:id="rId27"/>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7030A0"/>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787" r:id="rId1"/>
    <p:sldLayoutId id="2147484788" r:id="rId2"/>
    <p:sldLayoutId id="2147484789" r:id="rId3"/>
    <p:sldLayoutId id="2147484790" r:id="rId4"/>
    <p:sldLayoutId id="2147484791" r:id="rId5"/>
    <p:sldLayoutId id="2147484792" r:id="rId6"/>
    <p:sldLayoutId id="2147484793" r:id="rId7"/>
    <p:sldLayoutId id="2147484794" r:id="rId8"/>
    <p:sldLayoutId id="2147484795" r:id="rId9"/>
    <p:sldLayoutId id="2147484796" r:id="rId10"/>
    <p:sldLayoutId id="2147484797" r:id="rId11"/>
    <p:sldLayoutId id="2147484798" r:id="rId12"/>
    <p:sldLayoutId id="2147484799" r:id="rId13"/>
    <p:sldLayoutId id="2147484800" r:id="rId14"/>
    <p:sldLayoutId id="2147484801" r:id="rId15"/>
    <p:sldLayoutId id="2147484802" r:id="rId16"/>
    <p:sldLayoutId id="2147484803" r:id="rId17"/>
    <p:sldLayoutId id="2147484804" r:id="rId18"/>
    <p:sldLayoutId id="2147484805" r:id="rId19"/>
    <p:sldLayoutId id="2147484806" r:id="rId20"/>
    <p:sldLayoutId id="2147484807" r:id="rId21"/>
    <p:sldLayoutId id="2147484808" r:id="rId22"/>
    <p:sldLayoutId id="2147484809" r:id="rId23"/>
    <p:sldLayoutId id="2147484810" r:id="rId24"/>
    <p:sldLayoutId id="2147484811" r:id="rId25"/>
    <p:sldLayoutId id="2147484812" r:id="rId26"/>
    <p:sldLayoutId id="2147484813" r:id="rId27"/>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mailto:safeguardingteam@hrc.ac.uk" TargetMode="External"/><Relationship Id="rId2" Type="http://schemas.openxmlformats.org/officeDocument/2006/relationships/hyperlink" Target="http://vle.hrc.ac.uk/" TargetMode="Externa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hyperlink" Target="https://vle.hrc.ac.uk/mod/page/view.php?id=123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mailto:safeguardingteam@hrc.ac.uk"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1"/>
          <p:cNvSpPr>
            <a:spLocks noGrp="1"/>
          </p:cNvSpPr>
          <p:nvPr>
            <p:ph sz="half" idx="1"/>
          </p:nvPr>
        </p:nvSpPr>
        <p:spPr bwMode="auto">
          <a:xfrm>
            <a:off x="1173163" y="2644775"/>
            <a:ext cx="10874375" cy="6119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ctr"/>
            <a:endParaRPr lang="en-GB" sz="11500" b="1" dirty="0" smtClean="0">
              <a:latin typeface="Arial Narrow" panose="020B0606020202030204" pitchFamily="34" charset="0"/>
            </a:endParaRPr>
          </a:p>
          <a:p>
            <a:pPr algn="ctr"/>
            <a:r>
              <a:rPr lang="en-GB" sz="11500" b="1" dirty="0" smtClean="0">
                <a:latin typeface="Arial Narrow" panose="020B0606020202030204" pitchFamily="34" charset="0"/>
              </a:rPr>
              <a:t>Safeguarding</a:t>
            </a:r>
            <a:endParaRPr lang="en-US" altLang="en-US" sz="11500" dirty="0">
              <a:latin typeface="DINPro-Regular" charset="0"/>
            </a:endParaRPr>
          </a:p>
        </p:txBody>
      </p:sp>
      <p:sp>
        <p:nvSpPr>
          <p:cNvPr id="58371" name="Title 2"/>
          <p:cNvSpPr>
            <a:spLocks noGrp="1"/>
          </p:cNvSpPr>
          <p:nvPr>
            <p:ph type="title"/>
          </p:nvPr>
        </p:nvSpPr>
        <p:spPr bwMode="auto">
          <a:xfrm>
            <a:off x="957784" y="412304"/>
            <a:ext cx="6121400" cy="865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b="1" dirty="0">
                <a:solidFill>
                  <a:schemeClr val="accent5"/>
                </a:solidFill>
                <a:latin typeface="Arial Narrow" panose="020B0606020202030204" pitchFamily="34" charset="0"/>
              </a:rPr>
              <a:t>Student Services</a:t>
            </a:r>
            <a:endParaRPr lang="en-US" altLang="en-US" b="1" dirty="0">
              <a:solidFill>
                <a:schemeClr val="accent5"/>
              </a:solidFill>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85776" y="268288"/>
            <a:ext cx="6120680" cy="864096"/>
          </a:xfrm>
        </p:spPr>
        <p:txBody>
          <a:bodyPr/>
          <a:lstStyle/>
          <a:p>
            <a:r>
              <a:rPr lang="en-GB" sz="6000" dirty="0" smtClean="0">
                <a:solidFill>
                  <a:srgbClr val="0F8ACA"/>
                </a:solidFill>
              </a:rPr>
              <a:t>Extremism</a:t>
            </a:r>
            <a:endParaRPr lang="en-GB" sz="6000" dirty="0">
              <a:solidFill>
                <a:srgbClr val="0F8ACA"/>
              </a:solidFill>
            </a:endParaRPr>
          </a:p>
        </p:txBody>
      </p:sp>
      <p:sp>
        <p:nvSpPr>
          <p:cNvPr id="4" name="TextBox 3"/>
          <p:cNvSpPr txBox="1"/>
          <p:nvPr/>
        </p:nvSpPr>
        <p:spPr>
          <a:xfrm>
            <a:off x="1173808" y="2284512"/>
            <a:ext cx="10873208" cy="5909310"/>
          </a:xfrm>
          <a:prstGeom prst="rect">
            <a:avLst/>
          </a:prstGeom>
          <a:noFill/>
        </p:spPr>
        <p:txBody>
          <a:bodyPr wrap="square" rtlCol="0">
            <a:spAutoFit/>
          </a:bodyPr>
          <a:lstStyle/>
          <a:p>
            <a:pPr marL="571500" indent="-571500" algn="l">
              <a:buFont typeface="Arial" panose="020B0604020202020204" pitchFamily="34" charset="0"/>
              <a:buChar char="•"/>
            </a:pPr>
            <a:r>
              <a:rPr lang="en-GB" dirty="0" smtClean="0">
                <a:solidFill>
                  <a:schemeClr val="bg1"/>
                </a:solidFill>
              </a:rPr>
              <a:t>Everyone has the right to hold differing views, however…</a:t>
            </a:r>
          </a:p>
          <a:p>
            <a:pPr marL="571500" indent="-571500" algn="l">
              <a:buFont typeface="Arial" panose="020B0604020202020204" pitchFamily="34" charset="0"/>
              <a:buChar char="•"/>
            </a:pPr>
            <a:r>
              <a:rPr lang="en-GB" dirty="0" smtClean="0">
                <a:solidFill>
                  <a:schemeClr val="bg1"/>
                </a:solidFill>
              </a:rPr>
              <a:t>If these views are hateful, dangerous or against the law these may be extremist</a:t>
            </a:r>
          </a:p>
          <a:p>
            <a:pPr marL="571500" indent="-571500" algn="l">
              <a:buFont typeface="Arial" panose="020B0604020202020204" pitchFamily="34" charset="0"/>
              <a:buChar char="•"/>
            </a:pPr>
            <a:r>
              <a:rPr lang="en-GB" dirty="0" smtClean="0">
                <a:solidFill>
                  <a:schemeClr val="bg1"/>
                </a:solidFill>
              </a:rPr>
              <a:t>Extremism comes in many forms, environmental, political, religious</a:t>
            </a:r>
          </a:p>
          <a:p>
            <a:pPr marL="571500" indent="-571500" algn="l">
              <a:buFont typeface="Arial" panose="020B0604020202020204" pitchFamily="34" charset="0"/>
              <a:buChar char="•"/>
            </a:pPr>
            <a:r>
              <a:rPr lang="en-GB" dirty="0" smtClean="0">
                <a:solidFill>
                  <a:schemeClr val="bg1"/>
                </a:solidFill>
              </a:rPr>
              <a:t>If you are concerned that someone is showing extremist views report it</a:t>
            </a:r>
          </a:p>
          <a:p>
            <a:pPr marL="571500" indent="-571500" algn="l">
              <a:buFont typeface="Arial" panose="020B0604020202020204" pitchFamily="34" charset="0"/>
              <a:buChar char="•"/>
            </a:pPr>
            <a:endParaRPr lang="en-GB" dirty="0">
              <a:solidFill>
                <a:schemeClr val="bg1"/>
              </a:solidFill>
            </a:endParaRPr>
          </a:p>
        </p:txBody>
      </p:sp>
    </p:spTree>
    <p:extLst>
      <p:ext uri="{BB962C8B-B14F-4D97-AF65-F5344CB8AC3E}">
        <p14:creationId xmlns:p14="http://schemas.microsoft.com/office/powerpoint/2010/main" val="115850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6000" dirty="0" smtClean="0">
                <a:solidFill>
                  <a:srgbClr val="0F8ACA"/>
                </a:solidFill>
              </a:rPr>
              <a:t>Radicalisation</a:t>
            </a:r>
            <a:endParaRPr lang="en-GB" sz="6000" dirty="0">
              <a:solidFill>
                <a:srgbClr val="0F8ACA"/>
              </a:solidFill>
            </a:endParaRPr>
          </a:p>
        </p:txBody>
      </p:sp>
      <p:pic>
        <p:nvPicPr>
          <p:cNvPr id="4" name="Picture 3"/>
          <p:cNvPicPr>
            <a:picLocks noChangeAspect="1"/>
          </p:cNvPicPr>
          <p:nvPr/>
        </p:nvPicPr>
        <p:blipFill>
          <a:blip r:embed="rId2"/>
          <a:stretch>
            <a:fillRect/>
          </a:stretch>
        </p:blipFill>
        <p:spPr>
          <a:xfrm>
            <a:off x="8590632" y="2716560"/>
            <a:ext cx="3816424" cy="3816424"/>
          </a:xfrm>
          <a:prstGeom prst="rect">
            <a:avLst/>
          </a:prstGeom>
        </p:spPr>
      </p:pic>
      <p:sp>
        <p:nvSpPr>
          <p:cNvPr id="5" name="TextBox 4"/>
          <p:cNvSpPr txBox="1"/>
          <p:nvPr/>
        </p:nvSpPr>
        <p:spPr>
          <a:xfrm>
            <a:off x="885776" y="2347228"/>
            <a:ext cx="7560840" cy="6986528"/>
          </a:xfrm>
          <a:prstGeom prst="rect">
            <a:avLst/>
          </a:prstGeom>
          <a:noFill/>
        </p:spPr>
        <p:txBody>
          <a:bodyPr wrap="square" rtlCol="0">
            <a:spAutoFit/>
          </a:bodyPr>
          <a:lstStyle/>
          <a:p>
            <a:pPr marL="571500" indent="-571500" algn="l">
              <a:buFont typeface="Arial" panose="020B0604020202020204" pitchFamily="34" charset="0"/>
              <a:buChar char="•"/>
            </a:pPr>
            <a:r>
              <a:rPr lang="en-GB" sz="3200" dirty="0" smtClean="0">
                <a:solidFill>
                  <a:schemeClr val="bg1"/>
                </a:solidFill>
              </a:rPr>
              <a:t>This is the process by which people begin to support extreme views.</a:t>
            </a:r>
          </a:p>
          <a:p>
            <a:pPr marL="571500" indent="-571500" algn="l">
              <a:buFont typeface="Arial" panose="020B0604020202020204" pitchFamily="34" charset="0"/>
              <a:buChar char="•"/>
            </a:pPr>
            <a:r>
              <a:rPr lang="en-GB" sz="3200" dirty="0" smtClean="0">
                <a:solidFill>
                  <a:schemeClr val="bg1"/>
                </a:solidFill>
              </a:rPr>
              <a:t>It can be through direct contact with extremists or online.</a:t>
            </a:r>
          </a:p>
          <a:p>
            <a:pPr marL="571500" indent="-571500" algn="l">
              <a:buFont typeface="Arial" panose="020B0604020202020204" pitchFamily="34" charset="0"/>
              <a:buChar char="•"/>
            </a:pPr>
            <a:r>
              <a:rPr lang="en-GB" sz="3200" dirty="0" smtClean="0">
                <a:solidFill>
                  <a:schemeClr val="bg1"/>
                </a:solidFill>
              </a:rPr>
              <a:t>Often people who are lonely, isolated, feel judged, are bullied, angry at injustice, confused or depressed are. vulnerable to radicalisation.</a:t>
            </a:r>
          </a:p>
          <a:p>
            <a:pPr marL="571500" indent="-571500" algn="l">
              <a:buFont typeface="Arial" panose="020B0604020202020204" pitchFamily="34" charset="0"/>
              <a:buChar char="•"/>
            </a:pPr>
            <a:r>
              <a:rPr lang="en-GB" sz="3200" dirty="0" smtClean="0">
                <a:solidFill>
                  <a:schemeClr val="bg1"/>
                </a:solidFill>
              </a:rPr>
              <a:t>If you know someone who is in danger of radicalisation report it so they can be helped.</a:t>
            </a:r>
          </a:p>
          <a:p>
            <a:pPr marL="571500" indent="-571500" algn="l">
              <a:buFont typeface="Arial" panose="020B0604020202020204" pitchFamily="34" charset="0"/>
              <a:buChar char="•"/>
            </a:pPr>
            <a:r>
              <a:rPr lang="en-GB" sz="3200" dirty="0" smtClean="0">
                <a:solidFill>
                  <a:schemeClr val="bg1"/>
                </a:solidFill>
              </a:rPr>
              <a:t>If you are feeling that you are being pressured speak to your tutor or the safeguarding team. </a:t>
            </a:r>
            <a:endParaRPr lang="en-GB" sz="3200" dirty="0">
              <a:solidFill>
                <a:schemeClr val="bg1"/>
              </a:solidFill>
            </a:endParaRPr>
          </a:p>
        </p:txBody>
      </p:sp>
    </p:spTree>
    <p:extLst>
      <p:ext uri="{BB962C8B-B14F-4D97-AF65-F5344CB8AC3E}">
        <p14:creationId xmlns:p14="http://schemas.microsoft.com/office/powerpoint/2010/main" val="124716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92500" lnSpcReduction="10000"/>
          </a:bodyPr>
          <a:lstStyle/>
          <a:p>
            <a:pPr marL="685800" indent="-685800">
              <a:buFont typeface="Arial" panose="020B0604020202020204" pitchFamily="34" charset="0"/>
              <a:buChar char="•"/>
            </a:pPr>
            <a:r>
              <a:rPr lang="en-GB" dirty="0" smtClean="0"/>
              <a:t>This is the governments programme to help prevent extremism and terrorism. The college plays an active role in the strategy. It is not about picking on any particular community or group, but helping to stop extremist and violent behaviour.</a:t>
            </a:r>
            <a:endParaRPr lang="en-GB" dirty="0"/>
          </a:p>
        </p:txBody>
      </p:sp>
      <p:sp>
        <p:nvSpPr>
          <p:cNvPr id="3" name="Title 2"/>
          <p:cNvSpPr>
            <a:spLocks noGrp="1"/>
          </p:cNvSpPr>
          <p:nvPr>
            <p:ph type="title"/>
          </p:nvPr>
        </p:nvSpPr>
        <p:spPr/>
        <p:txBody>
          <a:bodyPr/>
          <a:lstStyle/>
          <a:p>
            <a:r>
              <a:rPr lang="en-GB" dirty="0" smtClean="0"/>
              <a:t>Prevent</a:t>
            </a:r>
            <a:endParaRPr lang="en-GB" dirty="0"/>
          </a:p>
        </p:txBody>
      </p:sp>
    </p:spTree>
    <p:extLst>
      <p:ext uri="{BB962C8B-B14F-4D97-AF65-F5344CB8AC3E}">
        <p14:creationId xmlns:p14="http://schemas.microsoft.com/office/powerpoint/2010/main" val="35131790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ernet Safety Coalition - Beware What You Share 1 25">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65697" y="2140497"/>
            <a:ext cx="12781190" cy="7189186"/>
          </a:xfrm>
        </p:spPr>
      </p:pic>
      <p:sp>
        <p:nvSpPr>
          <p:cNvPr id="3" name="Title 2"/>
          <p:cNvSpPr>
            <a:spLocks noGrp="1"/>
          </p:cNvSpPr>
          <p:nvPr>
            <p:ph type="title"/>
          </p:nvPr>
        </p:nvSpPr>
        <p:spPr/>
        <p:txBody>
          <a:bodyPr/>
          <a:lstStyle/>
          <a:p>
            <a:r>
              <a:rPr lang="en-GB" dirty="0" smtClean="0"/>
              <a:t>E-Safety</a:t>
            </a:r>
            <a:endParaRPr lang="en-GB" dirty="0"/>
          </a:p>
        </p:txBody>
      </p:sp>
    </p:spTree>
    <p:extLst>
      <p:ext uri="{BB962C8B-B14F-4D97-AF65-F5344CB8AC3E}">
        <p14:creationId xmlns:p14="http://schemas.microsoft.com/office/powerpoint/2010/main" val="29414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685800" indent="-685800">
              <a:buFont typeface="Arial" panose="020B0604020202020204" pitchFamily="34" charset="0"/>
              <a:buChar char="•"/>
            </a:pPr>
            <a:r>
              <a:rPr lang="en-GB" dirty="0" smtClean="0"/>
              <a:t>High privacy settings</a:t>
            </a:r>
          </a:p>
          <a:p>
            <a:pPr marL="685800" indent="-685800">
              <a:buFont typeface="Arial" panose="020B0604020202020204" pitchFamily="34" charset="0"/>
              <a:buChar char="•"/>
            </a:pPr>
            <a:r>
              <a:rPr lang="en-GB" dirty="0" smtClean="0"/>
              <a:t>Once it is out there you can’t get it back</a:t>
            </a:r>
          </a:p>
          <a:p>
            <a:pPr marL="685800" indent="-685800">
              <a:buFont typeface="Arial" panose="020B0604020202020204" pitchFamily="34" charset="0"/>
              <a:buChar char="•"/>
            </a:pPr>
            <a:r>
              <a:rPr lang="en-GB" dirty="0" smtClean="0"/>
              <a:t>If you’ve only ever met them online you don’t know them</a:t>
            </a:r>
          </a:p>
          <a:p>
            <a:pPr marL="685800" indent="-685800">
              <a:buFont typeface="Arial" panose="020B0604020202020204" pitchFamily="34" charset="0"/>
              <a:buChar char="•"/>
            </a:pPr>
            <a:r>
              <a:rPr lang="en-GB" dirty="0" smtClean="0"/>
              <a:t>If you are concerned report it</a:t>
            </a:r>
            <a:endParaRPr lang="en-GB" dirty="0"/>
          </a:p>
        </p:txBody>
      </p:sp>
      <p:sp>
        <p:nvSpPr>
          <p:cNvPr id="3" name="Title 2"/>
          <p:cNvSpPr>
            <a:spLocks noGrp="1"/>
          </p:cNvSpPr>
          <p:nvPr>
            <p:ph type="title"/>
          </p:nvPr>
        </p:nvSpPr>
        <p:spPr/>
        <p:txBody>
          <a:bodyPr/>
          <a:lstStyle/>
          <a:p>
            <a:r>
              <a:rPr lang="en-GB" dirty="0" smtClean="0"/>
              <a:t>E-safety</a:t>
            </a:r>
            <a:endParaRPr lang="en-GB" dirty="0"/>
          </a:p>
        </p:txBody>
      </p:sp>
    </p:spTree>
    <p:extLst>
      <p:ext uri="{BB962C8B-B14F-4D97-AF65-F5344CB8AC3E}">
        <p14:creationId xmlns:p14="http://schemas.microsoft.com/office/powerpoint/2010/main" val="355293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01800" y="2344888"/>
            <a:ext cx="6480720" cy="7284440"/>
          </a:xfrm>
        </p:spPr>
        <p:txBody>
          <a:bodyPr>
            <a:normAutofit fontScale="92500" lnSpcReduction="10000"/>
          </a:bodyPr>
          <a:lstStyle/>
          <a:p>
            <a:r>
              <a:rPr lang="en-GB" dirty="0" smtClean="0"/>
              <a:t>If you or someone you know is affected by any of the issues covered in this session, please talk to your Tutor or a member of the safeguarding team for advice and support.</a:t>
            </a:r>
            <a:endParaRPr lang="en-GB" dirty="0"/>
          </a:p>
        </p:txBody>
      </p:sp>
      <p:sp>
        <p:nvSpPr>
          <p:cNvPr id="3" name="Title 2"/>
          <p:cNvSpPr>
            <a:spLocks noGrp="1"/>
          </p:cNvSpPr>
          <p:nvPr>
            <p:ph type="title"/>
          </p:nvPr>
        </p:nvSpPr>
        <p:spPr/>
        <p:txBody>
          <a:bodyPr/>
          <a:lstStyle/>
          <a:p>
            <a:r>
              <a:rPr lang="en-GB" sz="6000" dirty="0" smtClean="0">
                <a:solidFill>
                  <a:srgbClr val="0F8ACA"/>
                </a:solidFill>
              </a:rPr>
              <a:t>Concerns</a:t>
            </a:r>
            <a:endParaRPr lang="en-GB" sz="6000" dirty="0">
              <a:solidFill>
                <a:srgbClr val="0F8ACA"/>
              </a:solidFill>
            </a:endParaRPr>
          </a:p>
        </p:txBody>
      </p:sp>
      <p:pic>
        <p:nvPicPr>
          <p:cNvPr id="4" name="Picture 3"/>
          <p:cNvPicPr>
            <a:picLocks noChangeAspect="1"/>
          </p:cNvPicPr>
          <p:nvPr/>
        </p:nvPicPr>
        <p:blipFill rotWithShape="1">
          <a:blip r:embed="rId2"/>
          <a:srcRect l="18726" t="12201" r="61925" b="5900"/>
          <a:stretch/>
        </p:blipFill>
        <p:spPr>
          <a:xfrm>
            <a:off x="7078464" y="1708448"/>
            <a:ext cx="5832648" cy="7935114"/>
          </a:xfrm>
          <a:prstGeom prst="rect">
            <a:avLst/>
          </a:prstGeom>
        </p:spPr>
      </p:pic>
    </p:spTree>
    <p:extLst>
      <p:ext uri="{BB962C8B-B14F-4D97-AF65-F5344CB8AC3E}">
        <p14:creationId xmlns:p14="http://schemas.microsoft.com/office/powerpoint/2010/main" val="37694122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The purpose of this session is to ensure:</a:t>
            </a:r>
          </a:p>
          <a:p>
            <a:pPr marL="685800" indent="-685800">
              <a:buFont typeface="Arial" panose="020B0604020202020204" pitchFamily="34" charset="0"/>
              <a:buChar char="•"/>
            </a:pPr>
            <a:r>
              <a:rPr lang="en-GB" dirty="0" smtClean="0"/>
              <a:t>You understand what safeguarding is</a:t>
            </a:r>
          </a:p>
          <a:p>
            <a:pPr marL="685800" indent="-685800">
              <a:buFont typeface="Arial" panose="020B0604020202020204" pitchFamily="34" charset="0"/>
              <a:buChar char="•"/>
            </a:pPr>
            <a:r>
              <a:rPr lang="en-GB" dirty="0" smtClean="0"/>
              <a:t>You know who to contact if you have any concerns</a:t>
            </a:r>
            <a:endParaRPr lang="en-GB" dirty="0"/>
          </a:p>
        </p:txBody>
      </p:sp>
      <p:sp>
        <p:nvSpPr>
          <p:cNvPr id="3" name="Title 2"/>
          <p:cNvSpPr>
            <a:spLocks noGrp="1"/>
          </p:cNvSpPr>
          <p:nvPr>
            <p:ph type="title"/>
          </p:nvPr>
        </p:nvSpPr>
        <p:spPr/>
        <p:txBody>
          <a:bodyPr/>
          <a:lstStyle/>
          <a:p>
            <a:r>
              <a:rPr lang="en-GB" sz="6600" b="1" dirty="0" smtClean="0">
                <a:solidFill>
                  <a:srgbClr val="0F8ACA"/>
                </a:solidFill>
              </a:rPr>
              <a:t>Purpose</a:t>
            </a:r>
            <a:endParaRPr lang="en-GB" sz="6600" b="1" dirty="0">
              <a:solidFill>
                <a:srgbClr val="0F8ACA"/>
              </a:solidFill>
            </a:endParaRPr>
          </a:p>
        </p:txBody>
      </p:sp>
    </p:spTree>
    <p:extLst>
      <p:ext uri="{BB962C8B-B14F-4D97-AF65-F5344CB8AC3E}">
        <p14:creationId xmlns:p14="http://schemas.microsoft.com/office/powerpoint/2010/main" val="113123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73808" y="1996480"/>
            <a:ext cx="10873208" cy="6768752"/>
          </a:xfrm>
        </p:spPr>
        <p:txBody>
          <a:bodyPr>
            <a:normAutofit/>
          </a:bodyPr>
          <a:lstStyle/>
          <a:p>
            <a:pPr marL="685800" indent="-685800">
              <a:buFont typeface="Arial" panose="020B0604020202020204" pitchFamily="34" charset="0"/>
              <a:buChar char="•"/>
            </a:pPr>
            <a:r>
              <a:rPr lang="en-GB" dirty="0" smtClean="0"/>
              <a:t>When travelling to college</a:t>
            </a:r>
          </a:p>
          <a:p>
            <a:pPr marL="685800" indent="-685800">
              <a:buFont typeface="Arial" panose="020B0604020202020204" pitchFamily="34" charset="0"/>
              <a:buChar char="•"/>
            </a:pPr>
            <a:r>
              <a:rPr lang="en-GB" dirty="0" smtClean="0"/>
              <a:t>Walking home late at night</a:t>
            </a:r>
          </a:p>
          <a:p>
            <a:pPr marL="685800" indent="-685800">
              <a:buFont typeface="Arial" panose="020B0604020202020204" pitchFamily="34" charset="0"/>
              <a:buChar char="•"/>
            </a:pPr>
            <a:r>
              <a:rPr lang="en-GB" dirty="0" smtClean="0"/>
              <a:t>In the LRC</a:t>
            </a:r>
          </a:p>
          <a:p>
            <a:pPr marL="685800" indent="-685800">
              <a:buFont typeface="Arial" panose="020B0604020202020204" pitchFamily="34" charset="0"/>
              <a:buChar char="•"/>
            </a:pPr>
            <a:r>
              <a:rPr lang="en-GB" dirty="0" smtClean="0"/>
              <a:t>In unsupervised areas of the college</a:t>
            </a:r>
          </a:p>
          <a:p>
            <a:pPr marL="685800" indent="-685800">
              <a:buFont typeface="Arial" panose="020B0604020202020204" pitchFamily="34" charset="0"/>
              <a:buChar char="•"/>
            </a:pPr>
            <a:r>
              <a:rPr lang="en-GB" dirty="0" smtClean="0"/>
              <a:t>In your classroom</a:t>
            </a:r>
          </a:p>
          <a:p>
            <a:pPr marL="685800" indent="-685800">
              <a:buFont typeface="Arial" panose="020B0604020202020204" pitchFamily="34" charset="0"/>
              <a:buChar char="•"/>
            </a:pPr>
            <a:endParaRPr lang="en-GB" dirty="0"/>
          </a:p>
        </p:txBody>
      </p:sp>
      <p:sp>
        <p:nvSpPr>
          <p:cNvPr id="3" name="Title 2"/>
          <p:cNvSpPr>
            <a:spLocks noGrp="1"/>
          </p:cNvSpPr>
          <p:nvPr>
            <p:ph type="title"/>
          </p:nvPr>
        </p:nvSpPr>
        <p:spPr/>
        <p:txBody>
          <a:bodyPr/>
          <a:lstStyle/>
          <a:p>
            <a:r>
              <a:rPr lang="en-GB" dirty="0" smtClean="0"/>
              <a:t>Do you feel safe?</a:t>
            </a:r>
            <a:endParaRPr lang="en-GB" dirty="0"/>
          </a:p>
        </p:txBody>
      </p:sp>
    </p:spTree>
    <p:extLst>
      <p:ext uri="{BB962C8B-B14F-4D97-AF65-F5344CB8AC3E}">
        <p14:creationId xmlns:p14="http://schemas.microsoft.com/office/powerpoint/2010/main" val="30742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1"/>
          <p:cNvSpPr>
            <a:spLocks noGrp="1"/>
          </p:cNvSpPr>
          <p:nvPr>
            <p:ph sz="half" idx="1"/>
          </p:nvPr>
        </p:nvSpPr>
        <p:spPr bwMode="auto">
          <a:xfrm>
            <a:off x="1204364" y="2284512"/>
            <a:ext cx="11634740" cy="6119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GB" sz="3200" dirty="0">
                <a:latin typeface="Arial Narrow" panose="020B0606020202030204" pitchFamily="34" charset="0"/>
                <a:ea typeface="Calibri" panose="020F0502020204030204" pitchFamily="34" charset="0"/>
                <a:cs typeface="Times New Roman" panose="02020603050405020304" pitchFamily="18" charset="0"/>
              </a:rPr>
              <a:t>We are committed to safeguarding all staff, students and visitors. A safeguarding guide for students with more detail is available on </a:t>
            </a:r>
            <a:r>
              <a:rPr lang="en-GB" sz="3200" b="1" u="sng" dirty="0">
                <a:solidFill>
                  <a:schemeClr val="accent5">
                    <a:lumMod val="60000"/>
                    <a:lumOff val="40000"/>
                  </a:schemeClr>
                </a:solidFill>
                <a:latin typeface="Arial Narrow" panose="020B0606020202030204" pitchFamily="34" charset="0"/>
                <a:ea typeface="Calibri" panose="020F0502020204030204" pitchFamily="34" charset="0"/>
                <a:cs typeface="Times New Roman" panose="02020603050405020304" pitchFamily="18" charset="0"/>
                <a:hlinkClick r:id="rId2"/>
              </a:rPr>
              <a:t>Moodle</a:t>
            </a:r>
            <a:r>
              <a:rPr lang="en-GB" sz="3200" dirty="0">
                <a:latin typeface="Arial Narrow" panose="020B0606020202030204" pitchFamily="34" charset="0"/>
                <a:ea typeface="Calibri" panose="020F0502020204030204" pitchFamily="34" charset="0"/>
                <a:cs typeface="Times New Roman" panose="02020603050405020304" pitchFamily="18" charset="0"/>
              </a:rPr>
              <a:t>. </a:t>
            </a:r>
            <a:br>
              <a:rPr lang="en-GB" sz="3200" dirty="0">
                <a:latin typeface="Arial Narrow" panose="020B0606020202030204" pitchFamily="34" charset="0"/>
                <a:ea typeface="Calibri" panose="020F0502020204030204" pitchFamily="34" charset="0"/>
                <a:cs typeface="Times New Roman" panose="02020603050405020304" pitchFamily="18" charset="0"/>
              </a:rPr>
            </a:br>
            <a:r>
              <a:rPr lang="en-GB" sz="3200" dirty="0">
                <a:latin typeface="Arial Narrow" panose="020B0606020202030204" pitchFamily="34" charset="0"/>
                <a:ea typeface="Calibri" panose="020F0502020204030204" pitchFamily="34" charset="0"/>
                <a:cs typeface="Times New Roman" panose="02020603050405020304" pitchFamily="18" charset="0"/>
              </a:rPr>
              <a:t/>
            </a:r>
            <a:br>
              <a:rPr lang="en-GB" sz="3200" dirty="0">
                <a:latin typeface="Arial Narrow" panose="020B0606020202030204" pitchFamily="34" charset="0"/>
                <a:ea typeface="Calibri" panose="020F0502020204030204" pitchFamily="34" charset="0"/>
                <a:cs typeface="Times New Roman" panose="02020603050405020304" pitchFamily="18" charset="0"/>
              </a:rPr>
            </a:br>
            <a:r>
              <a:rPr lang="en-GB" sz="3200" dirty="0">
                <a:latin typeface="Arial Narrow" panose="020B0606020202030204" pitchFamily="34" charset="0"/>
                <a:ea typeface="Calibri" panose="020F0502020204030204" pitchFamily="34" charset="0"/>
                <a:cs typeface="Times New Roman" panose="02020603050405020304" pitchFamily="18" charset="0"/>
              </a:rPr>
              <a:t>If you have any safeguarding concerns talk to any member of staff or contact:</a:t>
            </a:r>
            <a:r>
              <a:rPr lang="en-GB" sz="1400" dirty="0">
                <a:latin typeface="Arial Narrow" panose="020B0606020202030204" pitchFamily="34" charset="0"/>
                <a:ea typeface="Calibri" panose="020F0502020204030204" pitchFamily="34" charset="0"/>
                <a:cs typeface="Times New Roman" panose="02020603050405020304" pitchFamily="18" charset="0"/>
              </a:rPr>
              <a:t/>
            </a:r>
            <a:br>
              <a:rPr lang="en-GB" sz="1400" dirty="0">
                <a:latin typeface="Arial Narrow" panose="020B0606020202030204" pitchFamily="34" charset="0"/>
                <a:ea typeface="Calibri" panose="020F0502020204030204" pitchFamily="34" charset="0"/>
                <a:cs typeface="Times New Roman" panose="02020603050405020304" pitchFamily="18" charset="0"/>
              </a:rPr>
            </a:br>
            <a:r>
              <a:rPr lang="en-GB" sz="1400" dirty="0">
                <a:latin typeface="Arial Narrow" panose="020B0606020202030204" pitchFamily="34" charset="0"/>
                <a:ea typeface="Calibri" panose="020F0502020204030204" pitchFamily="34" charset="0"/>
                <a:cs typeface="Times New Roman" panose="02020603050405020304" pitchFamily="18" charset="0"/>
              </a:rPr>
              <a:t/>
            </a:r>
            <a:br>
              <a:rPr lang="en-GB" sz="1400" dirty="0">
                <a:latin typeface="Arial Narrow" panose="020B0606020202030204" pitchFamily="34" charset="0"/>
                <a:ea typeface="Calibri" panose="020F0502020204030204" pitchFamily="34" charset="0"/>
                <a:cs typeface="Times New Roman" panose="02020603050405020304" pitchFamily="18" charset="0"/>
              </a:rPr>
            </a:br>
            <a:r>
              <a:rPr lang="en-GB" sz="4400" u="sng" dirty="0">
                <a:solidFill>
                  <a:schemeClr val="accent5">
                    <a:lumMod val="60000"/>
                    <a:lumOff val="40000"/>
                  </a:schemeClr>
                </a:solidFill>
                <a:latin typeface="Arial Narrow" panose="020B0606020202030204" pitchFamily="34" charset="0"/>
                <a:ea typeface="Calibri" panose="020F0502020204030204" pitchFamily="34" charset="0"/>
                <a:cs typeface="Times New Roman" panose="02020603050405020304" pitchFamily="18" charset="0"/>
                <a:hlinkClick r:id="rId3"/>
              </a:rPr>
              <a:t>safeguardingteam@hrc.ac.uk</a:t>
            </a:r>
            <a:r>
              <a:rPr lang="en-GB" sz="4400" dirty="0">
                <a:solidFill>
                  <a:schemeClr val="accent5">
                    <a:lumMod val="60000"/>
                    <a:lumOff val="40000"/>
                  </a:schemeClr>
                </a:solidFill>
                <a:latin typeface="Arial Narrow" panose="020B0606020202030204" pitchFamily="34" charset="0"/>
                <a:ea typeface="Calibri" panose="020F0502020204030204" pitchFamily="34" charset="0"/>
                <a:cs typeface="Times New Roman" panose="02020603050405020304" pitchFamily="18" charset="0"/>
              </a:rPr>
              <a:t> </a:t>
            </a:r>
            <a:r>
              <a:rPr lang="en-GB" sz="1600" dirty="0">
                <a:latin typeface="Arial Narrow" panose="020B0606020202030204" pitchFamily="34" charset="0"/>
                <a:ea typeface="Calibri" panose="020F0502020204030204" pitchFamily="34" charset="0"/>
                <a:cs typeface="Times New Roman" panose="02020603050405020304" pitchFamily="18" charset="0"/>
              </a:rPr>
              <a:t/>
            </a:r>
            <a:br>
              <a:rPr lang="en-GB" sz="1600" dirty="0">
                <a:latin typeface="Arial Narrow" panose="020B0606020202030204" pitchFamily="34" charset="0"/>
                <a:ea typeface="Calibri" panose="020F0502020204030204" pitchFamily="34" charset="0"/>
                <a:cs typeface="Times New Roman" panose="02020603050405020304" pitchFamily="18" charset="0"/>
              </a:rPr>
            </a:br>
            <a:r>
              <a:rPr lang="en-GB" sz="1600" dirty="0">
                <a:latin typeface="Arial Narrow" panose="020B0606020202030204" pitchFamily="34" charset="0"/>
                <a:ea typeface="Calibri" panose="020F0502020204030204" pitchFamily="34" charset="0"/>
                <a:cs typeface="Times New Roman" panose="02020603050405020304" pitchFamily="18" charset="0"/>
              </a:rPr>
              <a:t/>
            </a:r>
            <a:br>
              <a:rPr lang="en-GB" sz="1600" dirty="0">
                <a:latin typeface="Arial Narrow" panose="020B0606020202030204" pitchFamily="34" charset="0"/>
                <a:ea typeface="Calibri" panose="020F0502020204030204" pitchFamily="34" charset="0"/>
                <a:cs typeface="Times New Roman" panose="02020603050405020304" pitchFamily="18" charset="0"/>
              </a:rPr>
            </a:br>
            <a:r>
              <a:rPr lang="en-GB" sz="3200" dirty="0">
                <a:latin typeface="Arial Narrow" panose="020B0606020202030204" pitchFamily="34" charset="0"/>
                <a:ea typeface="Calibri" panose="020F0502020204030204" pitchFamily="34" charset="0"/>
                <a:cs typeface="Times New Roman" panose="02020603050405020304" pitchFamily="18" charset="0"/>
              </a:rPr>
              <a:t>or call into the Welfare office to talk to an advisor. </a:t>
            </a:r>
            <a:br>
              <a:rPr lang="en-GB" sz="3200" dirty="0">
                <a:latin typeface="Arial Narrow" panose="020B0606020202030204" pitchFamily="34" charset="0"/>
                <a:ea typeface="Calibri" panose="020F0502020204030204" pitchFamily="34" charset="0"/>
                <a:cs typeface="Times New Roman" panose="02020603050405020304" pitchFamily="18" charset="0"/>
              </a:rPr>
            </a:br>
            <a:r>
              <a:rPr lang="en-GB" sz="3200" dirty="0">
                <a:latin typeface="Arial Narrow" panose="020B0606020202030204" pitchFamily="34" charset="0"/>
                <a:ea typeface="Calibri" panose="020F0502020204030204" pitchFamily="34" charset="0"/>
                <a:cs typeface="Times New Roman" panose="02020603050405020304" pitchFamily="18" charset="0"/>
              </a:rPr>
              <a:t/>
            </a:r>
            <a:br>
              <a:rPr lang="en-GB" sz="3200" dirty="0">
                <a:latin typeface="Arial Narrow" panose="020B0606020202030204" pitchFamily="34" charset="0"/>
                <a:ea typeface="Calibri" panose="020F0502020204030204" pitchFamily="34" charset="0"/>
                <a:cs typeface="Times New Roman" panose="02020603050405020304" pitchFamily="18" charset="0"/>
              </a:rPr>
            </a:br>
            <a:r>
              <a:rPr lang="en-GB" sz="3200" dirty="0">
                <a:latin typeface="Arial Narrow" panose="020B0606020202030204" pitchFamily="34" charset="0"/>
                <a:ea typeface="Calibri" panose="020F0502020204030204" pitchFamily="34" charset="0"/>
                <a:cs typeface="Times New Roman" panose="02020603050405020304" pitchFamily="18" charset="0"/>
              </a:rPr>
              <a:t/>
            </a:r>
            <a:br>
              <a:rPr lang="en-GB" sz="3200" dirty="0">
                <a:latin typeface="Arial Narrow" panose="020B0606020202030204" pitchFamily="34" charset="0"/>
                <a:ea typeface="Calibri" panose="020F0502020204030204" pitchFamily="34" charset="0"/>
                <a:cs typeface="Times New Roman" panose="02020603050405020304" pitchFamily="18" charset="0"/>
              </a:rPr>
            </a:br>
            <a:r>
              <a:rPr lang="en-GB" sz="3200" dirty="0">
                <a:latin typeface="Arial Narrow" panose="020B0606020202030204" pitchFamily="34" charset="0"/>
                <a:ea typeface="Calibri" panose="020F0502020204030204" pitchFamily="34" charset="0"/>
                <a:cs typeface="Times New Roman" panose="02020603050405020304" pitchFamily="18" charset="0"/>
              </a:rPr>
              <a:t>You can also report safeguarding </a:t>
            </a:r>
            <a:br>
              <a:rPr lang="en-GB" sz="3200" dirty="0">
                <a:latin typeface="Arial Narrow" panose="020B0606020202030204" pitchFamily="34" charset="0"/>
                <a:ea typeface="Calibri" panose="020F0502020204030204" pitchFamily="34" charset="0"/>
                <a:cs typeface="Times New Roman" panose="02020603050405020304" pitchFamily="18" charset="0"/>
              </a:rPr>
            </a:br>
            <a:r>
              <a:rPr lang="en-GB" sz="3200" dirty="0">
                <a:latin typeface="Arial Narrow" panose="020B0606020202030204" pitchFamily="34" charset="0"/>
                <a:ea typeface="Calibri" panose="020F0502020204030204" pitchFamily="34" charset="0"/>
                <a:cs typeface="Times New Roman" panose="02020603050405020304" pitchFamily="18" charset="0"/>
              </a:rPr>
              <a:t>concerns via the safeguarding </a:t>
            </a:r>
            <a:br>
              <a:rPr lang="en-GB" sz="3200" dirty="0">
                <a:latin typeface="Arial Narrow" panose="020B0606020202030204" pitchFamily="34" charset="0"/>
                <a:ea typeface="Calibri" panose="020F0502020204030204" pitchFamily="34" charset="0"/>
                <a:cs typeface="Times New Roman" panose="02020603050405020304" pitchFamily="18" charset="0"/>
              </a:rPr>
            </a:br>
            <a:r>
              <a:rPr lang="en-GB" sz="3200" dirty="0">
                <a:latin typeface="Arial Narrow" panose="020B0606020202030204" pitchFamily="34" charset="0"/>
                <a:ea typeface="Calibri" panose="020F0502020204030204" pitchFamily="34" charset="0"/>
                <a:cs typeface="Times New Roman" panose="02020603050405020304" pitchFamily="18" charset="0"/>
              </a:rPr>
              <a:t>button on Moodle.</a:t>
            </a:r>
          </a:p>
          <a:p>
            <a:endParaRPr lang="en-GB" sz="3200" dirty="0">
              <a:latin typeface="Arial Narrow" panose="020B0606020202030204" pitchFamily="34" charset="0"/>
            </a:endParaRPr>
          </a:p>
        </p:txBody>
      </p:sp>
      <p:sp>
        <p:nvSpPr>
          <p:cNvPr id="58371" name="Title 2"/>
          <p:cNvSpPr>
            <a:spLocks noGrp="1"/>
          </p:cNvSpPr>
          <p:nvPr>
            <p:ph type="title"/>
          </p:nvPr>
        </p:nvSpPr>
        <p:spPr bwMode="auto">
          <a:xfrm>
            <a:off x="957784" y="412304"/>
            <a:ext cx="6624736" cy="865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b="1" dirty="0">
                <a:solidFill>
                  <a:schemeClr val="accent5"/>
                </a:solidFill>
                <a:latin typeface="Arial Narrow" panose="020B0606020202030204" pitchFamily="34" charset="0"/>
              </a:rPr>
              <a:t>Safeguarding</a:t>
            </a:r>
            <a:endParaRPr lang="en-US" altLang="en-US" b="1" dirty="0">
              <a:solidFill>
                <a:schemeClr val="accent5"/>
              </a:solidFill>
              <a:latin typeface="Arial Narrow" panose="020B0606020202030204" pitchFamily="34" charset="0"/>
            </a:endParaRPr>
          </a:p>
        </p:txBody>
      </p:sp>
      <p:pic>
        <p:nvPicPr>
          <p:cNvPr id="2" name="Picture 1">
            <a:hlinkClick r:id="rId4"/>
          </p:cNvPr>
          <p:cNvPicPr>
            <a:picLocks noChangeAspect="1"/>
          </p:cNvPicPr>
          <p:nvPr/>
        </p:nvPicPr>
        <p:blipFill>
          <a:blip r:embed="rId5"/>
          <a:stretch>
            <a:fillRect/>
          </a:stretch>
        </p:blipFill>
        <p:spPr>
          <a:xfrm>
            <a:off x="8014568" y="6893024"/>
            <a:ext cx="4537831" cy="2268919"/>
          </a:xfrm>
          <a:prstGeom prst="rect">
            <a:avLst/>
          </a:prstGeom>
        </p:spPr>
      </p:pic>
    </p:spTree>
    <p:extLst>
      <p:ext uri="{BB962C8B-B14F-4D97-AF65-F5344CB8AC3E}">
        <p14:creationId xmlns:p14="http://schemas.microsoft.com/office/powerpoint/2010/main" val="40270334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1"/>
          <p:cNvSpPr>
            <a:spLocks noGrp="1"/>
          </p:cNvSpPr>
          <p:nvPr>
            <p:ph sz="half" idx="1"/>
          </p:nvPr>
        </p:nvSpPr>
        <p:spPr bwMode="auto">
          <a:xfrm>
            <a:off x="1204364" y="2284512"/>
            <a:ext cx="4649964" cy="6119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GB" sz="3200" dirty="0">
                <a:latin typeface="Arial Narrow" panose="020B0606020202030204" pitchFamily="34" charset="0"/>
                <a:ea typeface="Calibri" panose="020F0502020204030204" pitchFamily="34" charset="0"/>
                <a:cs typeface="Times New Roman" panose="02020603050405020304" pitchFamily="18" charset="0"/>
              </a:rPr>
              <a:t>Meet the Safeguarding team!</a:t>
            </a:r>
            <a:br>
              <a:rPr lang="en-GB" sz="3200" dirty="0">
                <a:latin typeface="Arial Narrow" panose="020B0606020202030204" pitchFamily="34" charset="0"/>
                <a:ea typeface="Calibri" panose="020F0502020204030204" pitchFamily="34" charset="0"/>
                <a:cs typeface="Times New Roman" panose="02020603050405020304" pitchFamily="18" charset="0"/>
              </a:rPr>
            </a:br>
            <a:r>
              <a:rPr lang="en-GB" sz="3200" dirty="0">
                <a:latin typeface="Arial Narrow" panose="020B0606020202030204" pitchFamily="34" charset="0"/>
                <a:ea typeface="Calibri" panose="020F0502020204030204" pitchFamily="34" charset="0"/>
                <a:cs typeface="Times New Roman" panose="02020603050405020304" pitchFamily="18" charset="0"/>
              </a:rPr>
              <a:t/>
            </a:r>
            <a:br>
              <a:rPr lang="en-GB" sz="3200" dirty="0">
                <a:latin typeface="Arial Narrow" panose="020B0606020202030204" pitchFamily="34" charset="0"/>
                <a:ea typeface="Calibri" panose="020F0502020204030204" pitchFamily="34" charset="0"/>
                <a:cs typeface="Times New Roman" panose="02020603050405020304" pitchFamily="18" charset="0"/>
              </a:rPr>
            </a:br>
            <a:r>
              <a:rPr lang="en-GB" sz="3200" dirty="0">
                <a:latin typeface="Arial Narrow" panose="020B0606020202030204" pitchFamily="34" charset="0"/>
                <a:ea typeface="Calibri" panose="020F0502020204030204" pitchFamily="34" charset="0"/>
                <a:cs typeface="Times New Roman" panose="02020603050405020304" pitchFamily="18" charset="0"/>
              </a:rPr>
              <a:t>This poster can be found in every teaching and learning room in the college.</a:t>
            </a:r>
            <a:br>
              <a:rPr lang="en-GB" sz="3200" dirty="0">
                <a:latin typeface="Arial Narrow" panose="020B0606020202030204" pitchFamily="34" charset="0"/>
                <a:ea typeface="Calibri" panose="020F0502020204030204" pitchFamily="34" charset="0"/>
                <a:cs typeface="Times New Roman" panose="02020603050405020304" pitchFamily="18" charset="0"/>
              </a:rPr>
            </a:br>
            <a:r>
              <a:rPr lang="en-GB" sz="3200" dirty="0">
                <a:latin typeface="Arial Narrow" panose="020B0606020202030204" pitchFamily="34" charset="0"/>
                <a:ea typeface="Calibri" panose="020F0502020204030204" pitchFamily="34" charset="0"/>
                <a:cs typeface="Times New Roman" panose="02020603050405020304" pitchFamily="18" charset="0"/>
              </a:rPr>
              <a:t/>
            </a:r>
            <a:br>
              <a:rPr lang="en-GB" sz="3200" dirty="0">
                <a:latin typeface="Arial Narrow" panose="020B0606020202030204" pitchFamily="34" charset="0"/>
                <a:ea typeface="Calibri" panose="020F0502020204030204" pitchFamily="34" charset="0"/>
                <a:cs typeface="Times New Roman" panose="02020603050405020304" pitchFamily="18" charset="0"/>
              </a:rPr>
            </a:br>
            <a:r>
              <a:rPr lang="en-GB" sz="3200" dirty="0">
                <a:latin typeface="Arial Narrow" panose="020B0606020202030204" pitchFamily="34" charset="0"/>
                <a:ea typeface="Calibri" panose="020F0502020204030204" pitchFamily="34" charset="0"/>
                <a:cs typeface="Times New Roman" panose="02020603050405020304" pitchFamily="18" charset="0"/>
              </a:rPr>
              <a:t>Again, if you have any safeguarding concerns talk to any member of staff or contact:</a:t>
            </a:r>
            <a:r>
              <a:rPr lang="en-GB" sz="1400" dirty="0">
                <a:latin typeface="Arial Narrow" panose="020B0606020202030204" pitchFamily="34" charset="0"/>
                <a:ea typeface="Calibri" panose="020F0502020204030204" pitchFamily="34" charset="0"/>
                <a:cs typeface="Times New Roman" panose="02020603050405020304" pitchFamily="18" charset="0"/>
              </a:rPr>
              <a:t/>
            </a:r>
            <a:br>
              <a:rPr lang="en-GB" sz="1400" dirty="0">
                <a:latin typeface="Arial Narrow" panose="020B0606020202030204" pitchFamily="34" charset="0"/>
                <a:ea typeface="Calibri" panose="020F0502020204030204" pitchFamily="34" charset="0"/>
                <a:cs typeface="Times New Roman" panose="02020603050405020304" pitchFamily="18" charset="0"/>
              </a:rPr>
            </a:br>
            <a:r>
              <a:rPr lang="en-GB" sz="1400" dirty="0">
                <a:latin typeface="Arial Narrow" panose="020B0606020202030204" pitchFamily="34" charset="0"/>
                <a:ea typeface="Calibri" panose="020F0502020204030204" pitchFamily="34" charset="0"/>
                <a:cs typeface="Times New Roman" panose="02020603050405020304" pitchFamily="18" charset="0"/>
              </a:rPr>
              <a:t/>
            </a:r>
            <a:br>
              <a:rPr lang="en-GB" sz="1400" dirty="0">
                <a:latin typeface="Arial Narrow" panose="020B0606020202030204" pitchFamily="34" charset="0"/>
                <a:ea typeface="Calibri" panose="020F0502020204030204" pitchFamily="34" charset="0"/>
                <a:cs typeface="Times New Roman" panose="02020603050405020304" pitchFamily="18" charset="0"/>
              </a:rPr>
            </a:br>
            <a:r>
              <a:rPr lang="en-GB" sz="3200" u="sng" dirty="0">
                <a:solidFill>
                  <a:schemeClr val="accent5">
                    <a:lumMod val="60000"/>
                    <a:lumOff val="40000"/>
                  </a:schemeClr>
                </a:solidFill>
                <a:latin typeface="Arial Narrow" panose="020B0606020202030204" pitchFamily="34" charset="0"/>
                <a:ea typeface="Calibri" panose="020F0502020204030204" pitchFamily="34" charset="0"/>
                <a:cs typeface="Times New Roman" panose="02020603050405020304" pitchFamily="18" charset="0"/>
                <a:hlinkClick r:id="rId3"/>
              </a:rPr>
              <a:t>safeguardingteam@hrc.ac.uk</a:t>
            </a:r>
            <a:r>
              <a:rPr lang="en-GB" sz="3200" dirty="0">
                <a:solidFill>
                  <a:schemeClr val="accent5">
                    <a:lumMod val="60000"/>
                    <a:lumOff val="40000"/>
                  </a:schemeClr>
                </a:solidFill>
                <a:latin typeface="Arial Narrow" panose="020B0606020202030204" pitchFamily="34" charset="0"/>
                <a:ea typeface="Calibri" panose="020F0502020204030204" pitchFamily="34" charset="0"/>
                <a:cs typeface="Times New Roman" panose="02020603050405020304" pitchFamily="18" charset="0"/>
              </a:rPr>
              <a:t> </a:t>
            </a:r>
            <a:r>
              <a:rPr lang="en-GB" sz="1600" dirty="0">
                <a:latin typeface="Arial Narrow" panose="020B0606020202030204" pitchFamily="34" charset="0"/>
                <a:ea typeface="Calibri" panose="020F0502020204030204" pitchFamily="34" charset="0"/>
                <a:cs typeface="Times New Roman" panose="02020603050405020304" pitchFamily="18" charset="0"/>
              </a:rPr>
              <a:t/>
            </a:r>
            <a:br>
              <a:rPr lang="en-GB" sz="1600" dirty="0">
                <a:latin typeface="Arial Narrow" panose="020B0606020202030204" pitchFamily="34" charset="0"/>
                <a:ea typeface="Calibri" panose="020F0502020204030204" pitchFamily="34" charset="0"/>
                <a:cs typeface="Times New Roman" panose="02020603050405020304" pitchFamily="18" charset="0"/>
              </a:rPr>
            </a:br>
            <a:r>
              <a:rPr lang="en-GB" sz="1600" dirty="0">
                <a:latin typeface="Arial Narrow" panose="020B0606020202030204" pitchFamily="34" charset="0"/>
                <a:ea typeface="Calibri" panose="020F0502020204030204" pitchFamily="34" charset="0"/>
                <a:cs typeface="Times New Roman" panose="02020603050405020304" pitchFamily="18" charset="0"/>
              </a:rPr>
              <a:t/>
            </a:r>
            <a:br>
              <a:rPr lang="en-GB" sz="1600" dirty="0">
                <a:latin typeface="Arial Narrow" panose="020B0606020202030204" pitchFamily="34" charset="0"/>
                <a:ea typeface="Calibri" panose="020F0502020204030204" pitchFamily="34" charset="0"/>
                <a:cs typeface="Times New Roman" panose="02020603050405020304" pitchFamily="18" charset="0"/>
              </a:rPr>
            </a:br>
            <a:r>
              <a:rPr lang="en-GB" sz="3200" dirty="0">
                <a:latin typeface="Arial Narrow" panose="020B0606020202030204" pitchFamily="34" charset="0"/>
                <a:ea typeface="Calibri" panose="020F0502020204030204" pitchFamily="34" charset="0"/>
                <a:cs typeface="Times New Roman" panose="02020603050405020304" pitchFamily="18" charset="0"/>
              </a:rPr>
              <a:t>or call into the Welfare office to talk to an advisor. </a:t>
            </a:r>
            <a:endParaRPr lang="en-GB" sz="3200" dirty="0">
              <a:latin typeface="Arial Narrow" panose="020B0606020202030204" pitchFamily="34" charset="0"/>
            </a:endParaRPr>
          </a:p>
        </p:txBody>
      </p:sp>
      <p:sp>
        <p:nvSpPr>
          <p:cNvPr id="58371" name="Title 2"/>
          <p:cNvSpPr>
            <a:spLocks noGrp="1"/>
          </p:cNvSpPr>
          <p:nvPr>
            <p:ph type="title"/>
          </p:nvPr>
        </p:nvSpPr>
        <p:spPr bwMode="auto">
          <a:xfrm>
            <a:off x="957784" y="412304"/>
            <a:ext cx="6624736" cy="865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b="1" dirty="0">
                <a:solidFill>
                  <a:schemeClr val="accent5"/>
                </a:solidFill>
                <a:latin typeface="Arial Narrow" panose="020B0606020202030204" pitchFamily="34" charset="0"/>
              </a:rPr>
              <a:t>Safeguarding</a:t>
            </a:r>
            <a:endParaRPr lang="en-US" altLang="en-US" b="1" dirty="0">
              <a:solidFill>
                <a:schemeClr val="accent5"/>
              </a:solidFill>
              <a:latin typeface="Arial Narrow" panose="020B0606020202030204" pitchFamily="34" charset="0"/>
            </a:endParaRPr>
          </a:p>
        </p:txBody>
      </p:sp>
      <p:pic>
        <p:nvPicPr>
          <p:cNvPr id="3" name="Picture 2"/>
          <p:cNvPicPr>
            <a:picLocks noChangeAspect="1"/>
          </p:cNvPicPr>
          <p:nvPr/>
        </p:nvPicPr>
        <p:blipFill rotWithShape="1">
          <a:blip r:embed="rId4"/>
          <a:srcRect l="18726" t="12201" r="61925" b="5900"/>
          <a:stretch/>
        </p:blipFill>
        <p:spPr>
          <a:xfrm>
            <a:off x="7078464" y="1708448"/>
            <a:ext cx="5832648" cy="7935114"/>
          </a:xfrm>
          <a:prstGeom prst="rect">
            <a:avLst/>
          </a:prstGeom>
        </p:spPr>
      </p:pic>
    </p:spTree>
    <p:extLst>
      <p:ext uri="{BB962C8B-B14F-4D97-AF65-F5344CB8AC3E}">
        <p14:creationId xmlns:p14="http://schemas.microsoft.com/office/powerpoint/2010/main" val="33468266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73808" y="2644552"/>
            <a:ext cx="10873208" cy="6624736"/>
          </a:xfrm>
        </p:spPr>
        <p:txBody>
          <a:bodyPr>
            <a:normAutofit fontScale="62500" lnSpcReduction="20000"/>
          </a:bodyPr>
          <a:lstStyle/>
          <a:p>
            <a:r>
              <a:rPr lang="en-GB" dirty="0" smtClean="0"/>
              <a:t>Safeguarding means to protect people from risk or harm. This includes a wide range of things such as:</a:t>
            </a:r>
          </a:p>
          <a:p>
            <a:endParaRPr lang="en-GB" dirty="0" smtClean="0"/>
          </a:p>
          <a:p>
            <a:pPr marL="685800" indent="-685800">
              <a:buFont typeface="Arial" panose="020B0604020202020204" pitchFamily="34" charset="0"/>
              <a:buChar char="•"/>
            </a:pPr>
            <a:r>
              <a:rPr lang="en-GB" dirty="0" smtClean="0"/>
              <a:t>Bullying</a:t>
            </a:r>
          </a:p>
          <a:p>
            <a:pPr marL="685800" indent="-685800">
              <a:buFont typeface="Arial" panose="020B0604020202020204" pitchFamily="34" charset="0"/>
              <a:buChar char="•"/>
            </a:pPr>
            <a:r>
              <a:rPr lang="en-GB" dirty="0" smtClean="0"/>
              <a:t>Abuse</a:t>
            </a:r>
          </a:p>
          <a:p>
            <a:pPr marL="685800" indent="-685800">
              <a:buFont typeface="Arial" panose="020B0604020202020204" pitchFamily="34" charset="0"/>
              <a:buChar char="•"/>
            </a:pPr>
            <a:r>
              <a:rPr lang="en-GB" dirty="0" smtClean="0"/>
              <a:t>Sexual Exploitation</a:t>
            </a:r>
          </a:p>
          <a:p>
            <a:pPr marL="685800" indent="-685800">
              <a:buFont typeface="Arial" panose="020B0604020202020204" pitchFamily="34" charset="0"/>
              <a:buChar char="•"/>
            </a:pPr>
            <a:r>
              <a:rPr lang="en-GB" dirty="0" smtClean="0"/>
              <a:t>E-safety</a:t>
            </a:r>
          </a:p>
          <a:p>
            <a:pPr marL="685800" indent="-685800">
              <a:buFont typeface="Arial" panose="020B0604020202020204" pitchFamily="34" charset="0"/>
              <a:buChar char="•"/>
            </a:pPr>
            <a:r>
              <a:rPr lang="en-GB" dirty="0" smtClean="0"/>
              <a:t>Peer on peer abuse</a:t>
            </a:r>
          </a:p>
          <a:p>
            <a:pPr marL="685800" indent="-685800">
              <a:buFont typeface="Arial" panose="020B0604020202020204" pitchFamily="34" charset="0"/>
              <a:buChar char="•"/>
            </a:pPr>
            <a:r>
              <a:rPr lang="en-GB" dirty="0" smtClean="0"/>
              <a:t>Female Genital Mutilation</a:t>
            </a:r>
          </a:p>
          <a:p>
            <a:pPr marL="685800" indent="-685800">
              <a:buFont typeface="Arial" panose="020B0604020202020204" pitchFamily="34" charset="0"/>
              <a:buChar char="•"/>
            </a:pPr>
            <a:r>
              <a:rPr lang="en-GB" dirty="0" smtClean="0"/>
              <a:t>Domestic/relationship abuse</a:t>
            </a:r>
          </a:p>
          <a:p>
            <a:pPr marL="685800" indent="-685800">
              <a:buFont typeface="Arial" panose="020B0604020202020204" pitchFamily="34" charset="0"/>
              <a:buChar char="•"/>
            </a:pPr>
            <a:r>
              <a:rPr lang="en-GB" dirty="0" smtClean="0"/>
              <a:t>Self harm</a:t>
            </a:r>
          </a:p>
          <a:p>
            <a:pPr marL="685800" indent="-685800">
              <a:buFont typeface="Arial" panose="020B0604020202020204" pitchFamily="34" charset="0"/>
              <a:buChar char="•"/>
            </a:pPr>
            <a:r>
              <a:rPr lang="en-GB" dirty="0" smtClean="0"/>
              <a:t>Forced Marriage</a:t>
            </a:r>
          </a:p>
          <a:p>
            <a:pPr marL="685800" indent="-685800">
              <a:buFont typeface="Arial" panose="020B0604020202020204" pitchFamily="34" charset="0"/>
              <a:buChar char="•"/>
            </a:pPr>
            <a:r>
              <a:rPr lang="en-GB" dirty="0" smtClean="0"/>
              <a:t>Radicalisation and Extremism</a:t>
            </a:r>
            <a:endParaRPr lang="en-GB" dirty="0"/>
          </a:p>
        </p:txBody>
      </p:sp>
      <p:sp>
        <p:nvSpPr>
          <p:cNvPr id="3" name="Title 2"/>
          <p:cNvSpPr>
            <a:spLocks noGrp="1"/>
          </p:cNvSpPr>
          <p:nvPr>
            <p:ph type="title"/>
          </p:nvPr>
        </p:nvSpPr>
        <p:spPr>
          <a:xfrm>
            <a:off x="506828" y="0"/>
            <a:ext cx="6120680" cy="864096"/>
          </a:xfrm>
        </p:spPr>
        <p:txBody>
          <a:bodyPr/>
          <a:lstStyle/>
          <a:p>
            <a:r>
              <a:rPr lang="en-GB" b="1" dirty="0" smtClean="0">
                <a:solidFill>
                  <a:srgbClr val="0F8ACA"/>
                </a:solidFill>
              </a:rPr>
              <a:t>What is Safeguarding?</a:t>
            </a:r>
            <a:endParaRPr lang="en-GB" b="1" dirty="0">
              <a:solidFill>
                <a:srgbClr val="0F8ACA"/>
              </a:solidFill>
            </a:endParaRPr>
          </a:p>
        </p:txBody>
      </p:sp>
    </p:spTree>
    <p:extLst>
      <p:ext uri="{BB962C8B-B14F-4D97-AF65-F5344CB8AC3E}">
        <p14:creationId xmlns:p14="http://schemas.microsoft.com/office/powerpoint/2010/main" val="7647965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llyoaks actors star in new This is Abuse television advert (1)">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173163" y="2646363"/>
            <a:ext cx="10874375" cy="6116637"/>
          </a:xfrm>
        </p:spPr>
      </p:pic>
      <p:sp>
        <p:nvSpPr>
          <p:cNvPr id="3" name="Title 2"/>
          <p:cNvSpPr>
            <a:spLocks noGrp="1"/>
          </p:cNvSpPr>
          <p:nvPr>
            <p:ph type="title"/>
          </p:nvPr>
        </p:nvSpPr>
        <p:spPr/>
        <p:txBody>
          <a:bodyPr/>
          <a:lstStyle/>
          <a:p>
            <a:endParaRPr lang="en-GB" dirty="0"/>
          </a:p>
        </p:txBody>
      </p:sp>
    </p:spTree>
    <p:extLst>
      <p:ext uri="{BB962C8B-B14F-4D97-AF65-F5344CB8AC3E}">
        <p14:creationId xmlns:p14="http://schemas.microsoft.com/office/powerpoint/2010/main" val="225380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73808" y="2140496"/>
            <a:ext cx="10873208" cy="6120680"/>
          </a:xfrm>
        </p:spPr>
        <p:txBody>
          <a:bodyPr>
            <a:normAutofit fontScale="70000" lnSpcReduction="20000"/>
          </a:bodyPr>
          <a:lstStyle/>
          <a:p>
            <a:r>
              <a:rPr lang="en-GB" sz="5100" dirty="0" smtClean="0"/>
              <a:t>Young people </a:t>
            </a:r>
            <a:r>
              <a:rPr lang="en-GB" dirty="0"/>
              <a:t>are capable of abusing their peers. </a:t>
            </a:r>
            <a:endParaRPr lang="en-GB" dirty="0" smtClean="0"/>
          </a:p>
          <a:p>
            <a:r>
              <a:rPr lang="en-GB" dirty="0" smtClean="0"/>
              <a:t>Peer </a:t>
            </a:r>
            <a:r>
              <a:rPr lang="en-GB" dirty="0"/>
              <a:t>on peer abuse can take the form </a:t>
            </a:r>
            <a:r>
              <a:rPr lang="en-GB" dirty="0" smtClean="0"/>
              <a:t>of:</a:t>
            </a:r>
          </a:p>
          <a:p>
            <a:pPr marL="685800" indent="-685800">
              <a:buFont typeface="Arial" panose="020B0604020202020204" pitchFamily="34" charset="0"/>
              <a:buChar char="•"/>
            </a:pPr>
            <a:r>
              <a:rPr lang="en-GB" dirty="0" smtClean="0"/>
              <a:t>bullying </a:t>
            </a:r>
            <a:r>
              <a:rPr lang="en-GB" dirty="0"/>
              <a:t>(including cyber-bullying) </a:t>
            </a:r>
            <a:endParaRPr lang="en-GB" dirty="0" smtClean="0"/>
          </a:p>
          <a:p>
            <a:pPr marL="685800" indent="-685800">
              <a:buFont typeface="Arial" panose="020B0604020202020204" pitchFamily="34" charset="0"/>
              <a:buChar char="•"/>
            </a:pPr>
            <a:r>
              <a:rPr lang="en-GB" dirty="0" smtClean="0"/>
              <a:t>sexting </a:t>
            </a:r>
            <a:r>
              <a:rPr lang="en-GB" dirty="0"/>
              <a:t>and any other form of </a:t>
            </a:r>
            <a:endParaRPr lang="en-GB" dirty="0" smtClean="0"/>
          </a:p>
          <a:p>
            <a:pPr marL="685800" indent="-685800">
              <a:buFont typeface="Arial" panose="020B0604020202020204" pitchFamily="34" charset="0"/>
              <a:buChar char="•"/>
            </a:pPr>
            <a:r>
              <a:rPr lang="en-GB" dirty="0" smtClean="0"/>
              <a:t>sexual </a:t>
            </a:r>
            <a:r>
              <a:rPr lang="en-GB" dirty="0"/>
              <a:t>or physical abuse.  </a:t>
            </a:r>
            <a:endParaRPr lang="en-GB" dirty="0" smtClean="0"/>
          </a:p>
          <a:p>
            <a:pPr marL="685800" indent="-685800">
              <a:buFont typeface="Arial" panose="020B0604020202020204" pitchFamily="34" charset="0"/>
              <a:buChar char="•"/>
            </a:pPr>
            <a:r>
              <a:rPr lang="en-GB" dirty="0" smtClean="0"/>
              <a:t>Gender </a:t>
            </a:r>
            <a:r>
              <a:rPr lang="en-GB" dirty="0"/>
              <a:t>based issues can also occur </a:t>
            </a:r>
            <a:r>
              <a:rPr lang="en-GB" dirty="0" smtClean="0"/>
              <a:t>e.g.</a:t>
            </a:r>
          </a:p>
          <a:p>
            <a:pPr marL="1143000" lvl="1" indent="-685800">
              <a:buFont typeface="Arial" panose="020B0604020202020204" pitchFamily="34" charset="0"/>
              <a:buChar char="•"/>
            </a:pPr>
            <a:r>
              <a:rPr lang="en-GB" dirty="0" smtClean="0"/>
              <a:t>girls </a:t>
            </a:r>
            <a:r>
              <a:rPr lang="en-GB" dirty="0"/>
              <a:t>being sexually </a:t>
            </a:r>
            <a:r>
              <a:rPr lang="en-GB" dirty="0" smtClean="0"/>
              <a:t>touched/assaulted</a:t>
            </a:r>
          </a:p>
          <a:p>
            <a:pPr marL="1143000" lvl="1" indent="-685800">
              <a:buFont typeface="Arial" panose="020B0604020202020204" pitchFamily="34" charset="0"/>
              <a:buChar char="•"/>
            </a:pPr>
            <a:r>
              <a:rPr lang="en-GB" dirty="0" smtClean="0"/>
              <a:t>boys </a:t>
            </a:r>
            <a:r>
              <a:rPr lang="en-GB" dirty="0"/>
              <a:t>being subject to initiation/hazing type violence.</a:t>
            </a:r>
          </a:p>
          <a:p>
            <a:endParaRPr lang="en-GB" dirty="0"/>
          </a:p>
        </p:txBody>
      </p:sp>
      <p:sp>
        <p:nvSpPr>
          <p:cNvPr id="3" name="Title 2"/>
          <p:cNvSpPr>
            <a:spLocks noGrp="1"/>
          </p:cNvSpPr>
          <p:nvPr>
            <p:ph type="title"/>
          </p:nvPr>
        </p:nvSpPr>
        <p:spPr>
          <a:xfrm>
            <a:off x="741760" y="0"/>
            <a:ext cx="6120680" cy="864096"/>
          </a:xfrm>
        </p:spPr>
        <p:txBody>
          <a:bodyPr/>
          <a:lstStyle/>
          <a:p>
            <a:r>
              <a:rPr lang="en-GB" sz="6000" dirty="0" smtClean="0">
                <a:solidFill>
                  <a:srgbClr val="0F8ACA"/>
                </a:solidFill>
              </a:rPr>
              <a:t>Peer on </a:t>
            </a:r>
            <a:r>
              <a:rPr lang="en-GB" sz="6000" dirty="0">
                <a:solidFill>
                  <a:srgbClr val="0F8ACA"/>
                </a:solidFill>
              </a:rPr>
              <a:t>P</a:t>
            </a:r>
            <a:r>
              <a:rPr lang="en-GB" sz="6000" dirty="0" smtClean="0">
                <a:solidFill>
                  <a:srgbClr val="0F8ACA"/>
                </a:solidFill>
              </a:rPr>
              <a:t>eer Abuse</a:t>
            </a:r>
            <a:endParaRPr lang="en-GB" sz="6000" dirty="0">
              <a:solidFill>
                <a:srgbClr val="0F8ACA"/>
              </a:solidFill>
            </a:endParaRPr>
          </a:p>
        </p:txBody>
      </p:sp>
      <p:sp>
        <p:nvSpPr>
          <p:cNvPr id="4" name="TextBox 3"/>
          <p:cNvSpPr txBox="1"/>
          <p:nvPr/>
        </p:nvSpPr>
        <p:spPr>
          <a:xfrm rot="21236247">
            <a:off x="7264657" y="7137791"/>
            <a:ext cx="5035766" cy="2246769"/>
          </a:xfrm>
          <a:prstGeom prst="rect">
            <a:avLst/>
          </a:prstGeom>
          <a:solidFill>
            <a:schemeClr val="accent5">
              <a:lumMod val="40000"/>
              <a:lumOff val="60000"/>
            </a:schemeClr>
          </a:solidFill>
          <a:ln>
            <a:solidFill>
              <a:srgbClr val="0F8ACA"/>
            </a:solidFill>
          </a:ln>
        </p:spPr>
        <p:txBody>
          <a:bodyPr wrap="square" rtlCol="0">
            <a:spAutoFit/>
          </a:bodyPr>
          <a:lstStyle/>
          <a:p>
            <a:r>
              <a:rPr lang="en-GB" sz="2800" dirty="0" smtClean="0"/>
              <a:t>REMEMBER:</a:t>
            </a:r>
          </a:p>
          <a:p>
            <a:r>
              <a:rPr lang="en-GB" sz="2800" dirty="0" smtClean="0"/>
              <a:t>The </a:t>
            </a:r>
            <a:r>
              <a:rPr lang="en-GB" sz="2800" dirty="0"/>
              <a:t>production and distribution of sexting images involving anyone under the age of 18 is illegal</a:t>
            </a:r>
          </a:p>
        </p:txBody>
      </p:sp>
    </p:spTree>
    <p:extLst>
      <p:ext uri="{BB962C8B-B14F-4D97-AF65-F5344CB8AC3E}">
        <p14:creationId xmlns:p14="http://schemas.microsoft.com/office/powerpoint/2010/main" val="36406298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ea and Consent (british VO version)">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309712" y="2646363"/>
            <a:ext cx="12457383" cy="7007050"/>
          </a:xfrm>
        </p:spPr>
      </p:pic>
      <p:sp>
        <p:nvSpPr>
          <p:cNvPr id="3" name="Title 2"/>
          <p:cNvSpPr>
            <a:spLocks noGrp="1"/>
          </p:cNvSpPr>
          <p:nvPr>
            <p:ph type="title"/>
          </p:nvPr>
        </p:nvSpPr>
        <p:spPr/>
        <p:txBody>
          <a:bodyPr/>
          <a:lstStyle/>
          <a:p>
            <a:endParaRPr lang="en-GB"/>
          </a:p>
        </p:txBody>
      </p:sp>
    </p:spTree>
    <p:extLst>
      <p:ext uri="{BB962C8B-B14F-4D97-AF65-F5344CB8AC3E}">
        <p14:creationId xmlns:p14="http://schemas.microsoft.com/office/powerpoint/2010/main" val="24887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2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1 / RED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3CDDD"/>
      </a:hlink>
      <a:folHlink>
        <a:srgbClr val="93CDD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 / BLU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3CDDD"/>
      </a:hlink>
      <a:folHlink>
        <a:srgbClr val="93CDD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view_x0020_Date xmlns="c05bf2a8-960b-4992-a212-e3320cce998f">2013-08-31T23:00:00+00:00</Review_x0020_Date>
    <TaxCatchAll xmlns="c05bf2a8-960b-4992-a212-e3320cce998f"/>
    <IconOverlay xmlns="http://schemas.microsoft.com/sharepoint/v4" xsi:nil="true"/>
    <E_x0020__x0026__x0020_D xmlns="c05bf2a8-960b-4992-a212-e3320cce998f">No</E_x0020__x0026__x0020_D>
    <Area xmlns="a8a7fb2c-d934-4f3d-801a-8aa9f08ac4a9"/>
    <Ownership xmlns="c05bf2a8-960b-4992-a212-e3320cce998f">Student Services</Ownership>
    <Cat. xmlns="c05bf2a8-960b-4992-a212-e3320cce998f">Information &amp; Data</Cat.>
    <Legal_x0020_Responsibility xmlns="c05bf2a8-960b-4992-a212-e3320cce998f">No</Legal_x0020_Responsibility>
    <TaxKeywordTaxHTField xmlns="c05bf2a8-960b-4992-a212-e3320cce998f">
      <Terms xmlns="http://schemas.microsoft.com/office/infopath/2007/PartnerControls"/>
    </TaxKeywordTaxHTField>
    <_dlc_DocId xmlns="c05bf2a8-960b-4992-a212-e3320cce998f">JHTUREKFED3W-1663296828-330</_dlc_DocId>
    <_dlc_DocIdUrl xmlns="c05bf2a8-960b-4992-a212-e3320cce998f">
      <Url>http://staffnet.hrc.ac.uk/SS/_layouts/15/DocIdRedir.aspx?ID=JHTUREKFED3W-1663296828-330</Url>
      <Description>JHTUREKFED3W-1663296828-330</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HRC Document" ma:contentTypeID="0x0101007170BD985DCFFB41B2040D1CF8D414000100EF7312123C8F6042B599ABE93ECEC400" ma:contentTypeVersion="7" ma:contentTypeDescription="" ma:contentTypeScope="" ma:versionID="15e555fa8244b1230d97694e3eda5c41">
  <xsd:schema xmlns:xsd="http://www.w3.org/2001/XMLSchema" xmlns:xs="http://www.w3.org/2001/XMLSchema" xmlns:p="http://schemas.microsoft.com/office/2006/metadata/properties" xmlns:ns2="c05bf2a8-960b-4992-a212-e3320cce998f" xmlns:ns3="http://schemas.microsoft.com/sharepoint/v4" xmlns:ns4="a8a7fb2c-d934-4f3d-801a-8aa9f08ac4a9" targetNamespace="http://schemas.microsoft.com/office/2006/metadata/properties" ma:root="true" ma:fieldsID="db7de002e3b4081d20c319a3dee7781e" ns2:_="" ns3:_="" ns4:_="">
    <xsd:import namespace="c05bf2a8-960b-4992-a212-e3320cce998f"/>
    <xsd:import namespace="http://schemas.microsoft.com/sharepoint/v4"/>
    <xsd:import namespace="a8a7fb2c-d934-4f3d-801a-8aa9f08ac4a9"/>
    <xsd:element name="properties">
      <xsd:complexType>
        <xsd:sequence>
          <xsd:element name="documentManagement">
            <xsd:complexType>
              <xsd:all>
                <xsd:element ref="ns2:Ownership"/>
                <xsd:element ref="ns2:Cat."/>
                <xsd:element ref="ns2:E_x0020__x0026__x0020_D" minOccurs="0"/>
                <xsd:element ref="ns2:Legal_x0020_Responsibility" minOccurs="0"/>
                <xsd:element ref="ns2:Review_x0020_Date"/>
                <xsd:element ref="ns2:TaxKeywordTaxHTField" minOccurs="0"/>
                <xsd:element ref="ns2:TaxCatchAll" minOccurs="0"/>
                <xsd:element ref="ns2:TaxCatchAllLabel" minOccurs="0"/>
                <xsd:element ref="ns3:IconOverlay" minOccurs="0"/>
                <xsd:element ref="ns2:_dlc_DocId" minOccurs="0"/>
                <xsd:element ref="ns2:_dlc_DocIdUrl" minOccurs="0"/>
                <xsd:element ref="ns2:_dlc_DocIdPersistId" minOccurs="0"/>
                <xsd:element ref="ns4:Are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5bf2a8-960b-4992-a212-e3320cce998f" elementFormDefault="qualified">
    <xsd:import namespace="http://schemas.microsoft.com/office/2006/documentManagement/types"/>
    <xsd:import namespace="http://schemas.microsoft.com/office/infopath/2007/PartnerControls"/>
    <xsd:element name="Ownership" ma:index="8" ma:displayName="Ownership" ma:format="Dropdown" ma:internalName="Ownership">
      <xsd:simpleType>
        <xsd:restriction base="dms:Choice">
          <xsd:enumeration value="Academic Department Administration"/>
          <xsd:enumeration value="Aramark"/>
          <xsd:enumeration value="Business Solutions"/>
          <xsd:enumeration value="Estates"/>
          <xsd:enumeration value="Exams"/>
          <xsd:enumeration value="e-Learning"/>
          <xsd:enumeration value="Finance"/>
          <xsd:enumeration value="Governors"/>
          <xsd:enumeration value="Health and Safety"/>
          <xsd:enumeration value="Higher Education"/>
          <xsd:enumeration value="High Trees Childrens Centre"/>
          <xsd:enumeration value="Human Resources"/>
          <xsd:enumeration value="IT Services"/>
          <xsd:enumeration value="Information Centres and Reception"/>
          <xsd:enumeration value="Learning Support"/>
          <xsd:enumeration value="Library and Learning Centres"/>
          <xsd:enumeration value="Marketing"/>
          <xsd:enumeration value="MIS"/>
          <xsd:enumeration value="Quality"/>
          <xsd:enumeration value="Registry"/>
          <xsd:enumeration value="Senior Leadership Team"/>
          <xsd:enumeration value="Professional Development"/>
          <xsd:enumeration value="Student Services"/>
        </xsd:restriction>
      </xsd:simpleType>
    </xsd:element>
    <xsd:element name="Cat." ma:index="9" ma:displayName="Cat." ma:format="RadioButtons" ma:internalName="Cat_x002e_">
      <xsd:simpleType>
        <xsd:restriction base="dms:Choice">
          <xsd:enumeration value="Forms"/>
          <xsd:enumeration value="Codes of Practice"/>
          <xsd:enumeration value="Guides"/>
          <xsd:enumeration value="Information &amp; Data"/>
          <xsd:enumeration value="Strategies"/>
          <xsd:enumeration value="Plans"/>
          <xsd:enumeration value="Calendars"/>
          <xsd:enumeration value="Service Standards and Service Improvements"/>
        </xsd:restriction>
      </xsd:simpleType>
    </xsd:element>
    <xsd:element name="E_x0020__x0026__x0020_D" ma:index="10" nillable="true" ma:displayName="E &amp; D" ma:default="No" ma:description="Has this document been 'Equality &amp; Diversity' assessed?&#10;(Default answer set as: NO)" ma:format="RadioButtons" ma:internalName="E_x0020__x0026__x0020_D">
      <xsd:simpleType>
        <xsd:restriction base="dms:Choice">
          <xsd:enumeration value="Yes"/>
          <xsd:enumeration value="No"/>
        </xsd:restriction>
      </xsd:simpleType>
    </xsd:element>
    <xsd:element name="Legal_x0020_Responsibility" ma:index="11" nillable="true" ma:displayName="Legal Responsibility" ma:default="No" ma:description="Does this Policy, Procedure, Codes of Practice or Guide have specific legal responsibilities" ma:format="RadioButtons" ma:internalName="Legal_x0020_Responsibility">
      <xsd:simpleType>
        <xsd:restriction base="dms:Choice">
          <xsd:enumeration value="Yes"/>
          <xsd:enumeration value="No"/>
        </xsd:restriction>
      </xsd:simpleType>
    </xsd:element>
    <xsd:element name="Review_x0020_Date" ma:index="12" ma:displayName="Review Date" ma:default="2017-09-01T00:00:00Z" ma:description="If this document doesn't have a 'Review Date' set, please use the default date below.&#10;(Default date to be set as: 01/09/2013)" ma:format="DateOnly" ma:internalName="Review_x0020_Date">
      <xsd:simpleType>
        <xsd:restriction base="dms:DateTime"/>
      </xsd:simpleType>
    </xsd:element>
    <xsd:element name="TaxKeywordTaxHTField" ma:index="13" nillable="true" ma:taxonomy="true" ma:internalName="TaxKeywordTaxHTField" ma:taxonomyFieldName="TaxKeyword" ma:displayName="Enterprise Keywords" ma:fieldId="{23f27201-bee3-471e-b2e7-b64fd8b7ca38}" ma:taxonomyMulti="true" ma:sspId="ac858b99-2679-4a9e-98a6-5ce3ec579e1b" ma:termSetId="00000000-0000-0000-0000-000000000000" ma:anchorId="00000000-0000-0000-0000-000000000000" ma:open="true" ma:isKeyword="true">
      <xsd:complexType>
        <xsd:sequence>
          <xsd:element ref="pc:Terms" minOccurs="0" maxOccurs="1"/>
        </xsd:sequence>
      </xsd:complexType>
    </xsd:element>
    <xsd:element name="TaxCatchAll" ma:index="14" nillable="true" ma:displayName="Taxonomy Catch All Column" ma:hidden="true" ma:list="{6352fb3c-b86b-4d42-9275-27dcc3c50662}" ma:internalName="TaxCatchAll" ma:showField="CatchAllData" ma:web="c05bf2a8-960b-4992-a212-e3320cce998f">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hidden="true" ma:list="{6352fb3c-b86b-4d42-9275-27dcc3c50662}" ma:internalName="TaxCatchAllLabel" ma:readOnly="true" ma:showField="CatchAllDataLabel" ma:web="c05bf2a8-960b-4992-a212-e3320cce998f">
      <xsd:complexType>
        <xsd:complexContent>
          <xsd:extension base="dms:MultiChoiceLookup">
            <xsd:sequence>
              <xsd:element name="Value" type="dms:Lookup" maxOccurs="unbounded" minOccurs="0" nillable="true"/>
            </xsd:sequence>
          </xsd:extension>
        </xsd:complexContent>
      </xsd:complexType>
    </xsd:element>
    <xsd:element name="_dlc_DocId" ma:index="18" nillable="true" ma:displayName="Document ID Value" ma:description="The value of the document ID assigned to this item."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7"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a7fb2c-d934-4f3d-801a-8aa9f08ac4a9" elementFormDefault="qualified">
    <xsd:import namespace="http://schemas.microsoft.com/office/2006/documentManagement/types"/>
    <xsd:import namespace="http://schemas.microsoft.com/office/infopath/2007/PartnerControls"/>
    <xsd:element name="Area" ma:index="21" nillable="true" ma:displayName="Area" ma:default="Careers Guidance" ma:internalName="Area">
      <xsd:complexType>
        <xsd:complexContent>
          <xsd:extension base="dms:MultiChoice">
            <xsd:sequence>
              <xsd:element name="Value" maxOccurs="unbounded" minOccurs="0" nillable="true">
                <xsd:simpleType>
                  <xsd:restriction base="dms:Choice">
                    <xsd:enumeration value="Careers Guidance"/>
                    <xsd:enumeration value="Connexions"/>
                    <xsd:enumeration value="Counselling"/>
                    <xsd:enumeration value="Enrichment"/>
                    <xsd:enumeration value="Financial Support"/>
                    <xsd:enumeration value="Information Centre &amp; Reception"/>
                    <xsd:enumeration value="Learning Support"/>
                    <xsd:enumeration value="Safeguarding"/>
                    <xsd:enumeration value="Welfare"/>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326ABB-8EA0-4775-B825-07C19AB693F1}">
  <ds:schemaRefs>
    <ds:schemaRef ds:uri="http://schemas.microsoft.com/sharepoint/events"/>
  </ds:schemaRefs>
</ds:datastoreItem>
</file>

<file path=customXml/itemProps2.xml><?xml version="1.0" encoding="utf-8"?>
<ds:datastoreItem xmlns:ds="http://schemas.openxmlformats.org/officeDocument/2006/customXml" ds:itemID="{62E38E3E-DDFF-45A2-9267-34FF8B7A5962}">
  <ds:schemaRefs>
    <ds:schemaRef ds:uri="http://schemas.microsoft.com/sharepoint/v3/contenttype/forms"/>
  </ds:schemaRefs>
</ds:datastoreItem>
</file>

<file path=customXml/itemProps3.xml><?xml version="1.0" encoding="utf-8"?>
<ds:datastoreItem xmlns:ds="http://schemas.openxmlformats.org/officeDocument/2006/customXml" ds:itemID="{7DF94012-66BC-473D-90A1-E76CD6C86D5A}">
  <ds:schemaRefs>
    <ds:schemaRef ds:uri="http://purl.org/dc/terms/"/>
    <ds:schemaRef ds:uri="http://schemas.microsoft.com/office/2006/metadata/properties"/>
    <ds:schemaRef ds:uri="http://schemas.microsoft.com/office/2006/documentManagement/types"/>
    <ds:schemaRef ds:uri="http://schemas.microsoft.com/sharepoint/v4"/>
    <ds:schemaRef ds:uri="http://purl.org/dc/elements/1.1/"/>
    <ds:schemaRef ds:uri="http://schemas.microsoft.com/office/infopath/2007/PartnerControls"/>
    <ds:schemaRef ds:uri="http://purl.org/dc/dcmitype/"/>
    <ds:schemaRef ds:uri="http://schemas.openxmlformats.org/package/2006/metadata/core-properties"/>
    <ds:schemaRef ds:uri="a8a7fb2c-d934-4f3d-801a-8aa9f08ac4a9"/>
    <ds:schemaRef ds:uri="c05bf2a8-960b-4992-a212-e3320cce998f"/>
    <ds:schemaRef ds:uri="http://www.w3.org/XML/1998/namespace"/>
  </ds:schemaRefs>
</ds:datastoreItem>
</file>

<file path=customXml/itemProps4.xml><?xml version="1.0" encoding="utf-8"?>
<ds:datastoreItem xmlns:ds="http://schemas.openxmlformats.org/officeDocument/2006/customXml" ds:itemID="{E0AC63FF-6F0A-424E-98ED-A25977F2A3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5bf2a8-960b-4992-a212-e3320cce998f"/>
    <ds:schemaRef ds:uri="http://schemas.microsoft.com/sharepoint/v4"/>
    <ds:schemaRef ds:uri="a8a7fb2c-d934-4f3d-801a-8aa9f08ac4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3397</TotalTime>
  <Pages>0</Pages>
  <Words>459</Words>
  <Characters>0</Characters>
  <Application>Microsoft Office PowerPoint</Application>
  <PresentationFormat>Custom</PresentationFormat>
  <Lines>0</Lines>
  <Paragraphs>63</Paragraphs>
  <Slides>15</Slides>
  <Notes>1</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15</vt:i4>
      </vt:variant>
    </vt:vector>
  </HeadingPairs>
  <TitlesOfParts>
    <vt:vector size="28" baseType="lpstr">
      <vt:lpstr>MS PGothic</vt:lpstr>
      <vt:lpstr>MS PGothic</vt:lpstr>
      <vt:lpstr>Arial</vt:lpstr>
      <vt:lpstr>Arial Narrow</vt:lpstr>
      <vt:lpstr>Calibri</vt:lpstr>
      <vt:lpstr>DINPro-Bold</vt:lpstr>
      <vt:lpstr>DINPro-Medium</vt:lpstr>
      <vt:lpstr>DINPro-Regular</vt:lpstr>
      <vt:lpstr>Gill Sans</vt:lpstr>
      <vt:lpstr>Times New Roman</vt:lpstr>
      <vt:lpstr>ヒラギノ角ゴ ProN W3</vt:lpstr>
      <vt:lpstr>1 / RED THEME</vt:lpstr>
      <vt:lpstr>2 / BLUE THEME</vt:lpstr>
      <vt:lpstr>Student Services</vt:lpstr>
      <vt:lpstr>Purpose</vt:lpstr>
      <vt:lpstr>Do you feel safe?</vt:lpstr>
      <vt:lpstr>Safeguarding</vt:lpstr>
      <vt:lpstr>Safeguarding</vt:lpstr>
      <vt:lpstr>What is Safeguarding?</vt:lpstr>
      <vt:lpstr>PowerPoint Presentation</vt:lpstr>
      <vt:lpstr>Peer on Peer Abuse</vt:lpstr>
      <vt:lpstr>PowerPoint Presentation</vt:lpstr>
      <vt:lpstr>Extremism</vt:lpstr>
      <vt:lpstr>Radicalisation</vt:lpstr>
      <vt:lpstr>Prevent</vt:lpstr>
      <vt:lpstr>E-Safety</vt:lpstr>
      <vt:lpstr>E-safety</vt:lpstr>
      <vt:lpstr>Concerns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Mark</dc:creator>
  <cp:keywords/>
  <dc:description/>
  <cp:lastModifiedBy>Philip Line</cp:lastModifiedBy>
  <cp:revision>113</cp:revision>
  <dcterms:modified xsi:type="dcterms:W3CDTF">2017-09-26T10:10:34Z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0x0101007170BD985DCFFB41B2040D1CF8D414000100EF7312123C8F6042B599ABE93ECEC400</vt:lpwstr>
  </property>
  <property fmtid="{D5CDD505-2E9C-101B-9397-08002B2CF9AE}" pid="3" name="_dlc_DocIdItemGuid">
    <vt:lpwstr>16770538-578b-4b81-ac85-ee6c0f5cd8cb</vt:lpwstr>
  </property>
  <property fmtid="{D5CDD505-2E9C-101B-9397-08002B2CF9AE}" pid="4" name="TaxKeyword">
    <vt:lpwstr/>
  </property>
</Properties>
</file>